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gif" ContentType="image/gif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_rels/presentation.xml.rels" ContentType="application/vnd.openxmlformats-package.relationships+xml"/>
  <Override PartName="/ppt/media/image14.png" ContentType="image/png"/>
  <Override PartName="/ppt/media/image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7.png" ContentType="image/png"/>
  <Override PartName="/ppt/media/image11.png" ContentType="image/png"/>
  <Override PartName="/ppt/media/image2.png" ContentType="image/png"/>
  <Override PartName="/ppt/media/image8.png" ContentType="image/png"/>
  <Override PartName="/ppt/media/image12.png" ContentType="image/png"/>
  <Override PartName="/ppt/media/image3.png" ContentType="image/png"/>
  <Override PartName="/ppt/media/image9.png" ContentType="image/png"/>
  <Override PartName="/ppt/media/image13.png" ContentType="image/png"/>
  <Override PartName="/ppt/media/image4.png" ContentType="image/png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4.gif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"/>
          <p:cNvSpPr txBox="1"/>
          <p:nvPr/>
        </p:nvSpPr>
        <p:spPr>
          <a:xfrm>
            <a:off x="1569960" y="1741320"/>
            <a:ext cx="9066960" cy="596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3450" spc="-1" strike="noStrike">
                <a:solidFill>
                  <a:srgbClr val="224466"/>
                </a:solidFill>
                <a:latin typeface="NotoSans"/>
                <a:ea typeface="NotoSans"/>
              </a:rPr>
              <a:t>Implicit and Explicit Techniques for Space</a:t>
            </a:r>
            <a:endParaRPr b="0" lang="en-US" sz="34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"/>
          <p:cNvSpPr txBox="1"/>
          <p:nvPr/>
        </p:nvSpPr>
        <p:spPr>
          <a:xfrm>
            <a:off x="3949920" y="2284200"/>
            <a:ext cx="4292280" cy="596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3450" spc="-1" strike="noStrike">
                <a:solidFill>
                  <a:srgbClr val="224466"/>
                </a:solidFill>
                <a:latin typeface="NotoSans"/>
                <a:ea typeface="NotoSans"/>
              </a:rPr>
              <a:t>Elevator Simulation</a:t>
            </a:r>
            <a:endParaRPr b="0" lang="en-US" sz="34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4708800" y="3173760"/>
            <a:ext cx="27925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Blaise Gassend, PhD, PE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5523480" y="3688200"/>
            <a:ext cx="11484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ISEC 2026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3496680" y="4212000"/>
            <a:ext cx="52189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0969da"/>
                </a:solidFill>
                <a:latin typeface="NotoSans"/>
                <a:ea typeface="NotoSans"/>
              </a:rPr>
              <a:t>https://gassend.com/spaceelevator/isec2026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"/>
          <p:cNvSpPr txBox="1"/>
          <p:nvPr/>
        </p:nvSpPr>
        <p:spPr>
          <a:xfrm>
            <a:off x="3671280" y="4726440"/>
            <a:ext cx="48668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0969da"/>
                </a:solidFill>
                <a:latin typeface="NotoSans"/>
                <a:ea typeface="NotoSans"/>
              </a:rPr>
              <a:t>https://doi.org/10.5281/zenodo.22736736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" name=""/>
          <p:cNvSpPr/>
          <p:nvPr/>
        </p:nvSpPr>
        <p:spPr>
          <a:xfrm>
            <a:off x="952200" y="158112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4"/>
                  <a:pt x="184" y="116"/>
                  <a:pt x="179" y="128"/>
                </a:cubicBezTo>
                <a:cubicBezTo>
                  <a:pt x="175" y="139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39"/>
                  <a:pt x="7" y="128"/>
                </a:cubicBezTo>
                <a:cubicBezTo>
                  <a:pt x="3" y="116"/>
                  <a:pt x="0" y="104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8" name=""/>
          <p:cNvSpPr txBox="1"/>
          <p:nvPr/>
        </p:nvSpPr>
        <p:spPr>
          <a:xfrm>
            <a:off x="747720" y="731520"/>
            <a:ext cx="603432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How People Have Been Taming the Divergence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" name=""/>
          <p:cNvSpPr/>
          <p:nvPr/>
        </p:nvSpPr>
        <p:spPr>
          <a:xfrm>
            <a:off x="1352520" y="202860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4"/>
                </a:moveTo>
                <a:cubicBezTo>
                  <a:pt x="186" y="106"/>
                  <a:pt x="183" y="118"/>
                  <a:pt x="179" y="129"/>
                </a:cubicBezTo>
                <a:cubicBezTo>
                  <a:pt x="174" y="141"/>
                  <a:pt x="167" y="151"/>
                  <a:pt x="159" y="159"/>
                </a:cubicBezTo>
                <a:cubicBezTo>
                  <a:pt x="150" y="168"/>
                  <a:pt x="140" y="175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5"/>
                  <a:pt x="35" y="168"/>
                  <a:pt x="27" y="159"/>
                </a:cubicBezTo>
                <a:cubicBezTo>
                  <a:pt x="18" y="151"/>
                  <a:pt x="11" y="141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1"/>
                  <a:pt x="2" y="70"/>
                  <a:pt x="7" y="58"/>
                </a:cubicBezTo>
                <a:cubicBezTo>
                  <a:pt x="11" y="47"/>
                  <a:pt x="18" y="37"/>
                  <a:pt x="27" y="28"/>
                </a:cubicBezTo>
                <a:cubicBezTo>
                  <a:pt x="35" y="20"/>
                  <a:pt x="46" y="13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3"/>
                  <a:pt x="150" y="20"/>
                  <a:pt x="159" y="28"/>
                </a:cubicBezTo>
                <a:cubicBezTo>
                  <a:pt x="167" y="37"/>
                  <a:pt x="174" y="47"/>
                  <a:pt x="179" y="58"/>
                </a:cubicBezTo>
                <a:cubicBezTo>
                  <a:pt x="183" y="70"/>
                  <a:pt x="186" y="81"/>
                  <a:pt x="186" y="94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" name=""/>
          <p:cNvSpPr txBox="1"/>
          <p:nvPr/>
        </p:nvSpPr>
        <p:spPr>
          <a:xfrm>
            <a:off x="1147680" y="1462680"/>
            <a:ext cx="93823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Add/drop nodes: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as climber approaches node, drop node, then reinsert as the climber moves away.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" name=""/>
          <p:cNvSpPr/>
          <p:nvPr/>
        </p:nvSpPr>
        <p:spPr>
          <a:xfrm>
            <a:off x="1352520" y="235260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6"/>
                  <a:pt x="183" y="117"/>
                  <a:pt x="179" y="129"/>
                </a:cubicBezTo>
                <a:cubicBezTo>
                  <a:pt x="174" y="140"/>
                  <a:pt x="167" y="150"/>
                  <a:pt x="159" y="159"/>
                </a:cubicBezTo>
                <a:cubicBezTo>
                  <a:pt x="150" y="167"/>
                  <a:pt x="140" y="174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4"/>
                  <a:pt x="35" y="167"/>
                  <a:pt x="27" y="159"/>
                </a:cubicBezTo>
                <a:cubicBezTo>
                  <a:pt x="18" y="150"/>
                  <a:pt x="11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1" y="47"/>
                  <a:pt x="18" y="37"/>
                  <a:pt x="27" y="27"/>
                </a:cubicBezTo>
                <a:cubicBezTo>
                  <a:pt x="35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1"/>
                  <a:pt x="150" y="18"/>
                  <a:pt x="159" y="27"/>
                </a:cubicBezTo>
                <a:cubicBezTo>
                  <a:pt x="167" y="37"/>
                  <a:pt x="174" y="47"/>
                  <a:pt x="179" y="58"/>
                </a:cubicBezTo>
                <a:cubicBezTo>
                  <a:pt x="183" y="69"/>
                  <a:pt x="186" y="81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2" name=""/>
          <p:cNvSpPr txBox="1"/>
          <p:nvPr/>
        </p:nvSpPr>
        <p:spPr>
          <a:xfrm>
            <a:off x="1547640" y="1910160"/>
            <a:ext cx="88732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Unclear where to put the mass of the dropped node. Can't get right to the surface of the Earth.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" name=""/>
          <p:cNvSpPr/>
          <p:nvPr/>
        </p:nvSpPr>
        <p:spPr>
          <a:xfrm>
            <a:off x="952200" y="280008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6" y="168"/>
                  <a:pt x="27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7" y="12"/>
                  <a:pt x="58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1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4" name=""/>
          <p:cNvSpPr txBox="1"/>
          <p:nvPr/>
        </p:nvSpPr>
        <p:spPr>
          <a:xfrm>
            <a:off x="1547640" y="2234160"/>
            <a:ext cx="93780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Dropping a node changes DOF count, losing mode energy -- not a problem. But also distorts modes.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" name=""/>
          <p:cNvSpPr/>
          <p:nvPr/>
        </p:nvSpPr>
        <p:spPr>
          <a:xfrm>
            <a:off x="1352520" y="325728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5"/>
                  <a:pt x="183" y="118"/>
                  <a:pt x="179" y="129"/>
                </a:cubicBezTo>
                <a:cubicBezTo>
                  <a:pt x="174" y="141"/>
                  <a:pt x="167" y="151"/>
                  <a:pt x="159" y="159"/>
                </a:cubicBezTo>
                <a:cubicBezTo>
                  <a:pt x="150" y="168"/>
                  <a:pt x="140" y="175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5"/>
                  <a:pt x="35" y="168"/>
                  <a:pt x="27" y="159"/>
                </a:cubicBezTo>
                <a:cubicBezTo>
                  <a:pt x="18" y="151"/>
                  <a:pt x="11" y="141"/>
                  <a:pt x="7" y="129"/>
                </a:cubicBezTo>
                <a:cubicBezTo>
                  <a:pt x="2" y="118"/>
                  <a:pt x="0" y="105"/>
                  <a:pt x="0" y="93"/>
                </a:cubicBez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cubicBezTo>
                  <a:pt x="105" y="0"/>
                  <a:pt x="117" y="3"/>
                  <a:pt x="129" y="7"/>
                </a:cubicBezTo>
                <a:cubicBezTo>
                  <a:pt x="140" y="12"/>
                  <a:pt x="150" y="19"/>
                  <a:pt x="159" y="27"/>
                </a:cubicBezTo>
                <a:cubicBezTo>
                  <a:pt x="167" y="36"/>
                  <a:pt x="174" y="46"/>
                  <a:pt x="179" y="57"/>
                </a:cubicBezTo>
                <a:cubicBezTo>
                  <a:pt x="183" y="69"/>
                  <a:pt x="186" y="81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"/>
          <p:cNvSpPr txBox="1"/>
          <p:nvPr/>
        </p:nvSpPr>
        <p:spPr>
          <a:xfrm>
            <a:off x="1147680" y="2681640"/>
            <a:ext cx="102297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Resample the tether: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re-discretize node placement as the climber moves to avoid closely approaching node.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1547640" y="3138840"/>
            <a:ext cx="94996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Inter-node spacing more uniform. But complex. Still need add/drop or you get large variation in node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" name=""/>
          <p:cNvSpPr/>
          <p:nvPr/>
        </p:nvSpPr>
        <p:spPr>
          <a:xfrm>
            <a:off x="5211720" y="3476520"/>
            <a:ext cx="179640" cy="173880"/>
          </a:xfrm>
          <a:custGeom>
            <a:avLst/>
            <a:gdLst/>
            <a:ahLst/>
            <a:rect l="0" t="0" r="r" b="b"/>
            <a:pathLst>
              <a:path w="499" h="483">
                <a:moveTo>
                  <a:pt x="3" y="483"/>
                </a:moveTo>
                <a:cubicBezTo>
                  <a:pt x="1" y="481"/>
                  <a:pt x="0" y="480"/>
                  <a:pt x="0" y="478"/>
                </a:cubicBezTo>
                <a:cubicBezTo>
                  <a:pt x="0" y="478"/>
                  <a:pt x="38" y="399"/>
                  <a:pt x="114" y="243"/>
                </a:cubicBezTo>
                <a:cubicBezTo>
                  <a:pt x="189" y="85"/>
                  <a:pt x="229" y="6"/>
                  <a:pt x="231" y="5"/>
                </a:cubicBezTo>
                <a:cubicBezTo>
                  <a:pt x="232" y="2"/>
                  <a:pt x="239" y="0"/>
                  <a:pt x="250" y="0"/>
                </a:cubicBezTo>
                <a:cubicBezTo>
                  <a:pt x="260" y="0"/>
                  <a:pt x="267" y="2"/>
                  <a:pt x="269" y="5"/>
                </a:cubicBezTo>
                <a:cubicBezTo>
                  <a:pt x="270" y="6"/>
                  <a:pt x="309" y="85"/>
                  <a:pt x="385" y="243"/>
                </a:cubicBezTo>
                <a:cubicBezTo>
                  <a:pt x="460" y="399"/>
                  <a:pt x="499" y="478"/>
                  <a:pt x="499" y="478"/>
                </a:cubicBezTo>
                <a:cubicBezTo>
                  <a:pt x="499" y="480"/>
                  <a:pt x="498" y="481"/>
                  <a:pt x="496" y="483"/>
                </a:cubicBezTo>
                <a:lnTo>
                  <a:pt x="3" y="483"/>
                </a:lnTo>
                <a:moveTo>
                  <a:pt x="311" y="251"/>
                </a:moveTo>
                <a:lnTo>
                  <a:pt x="228" y="81"/>
                </a:lnTo>
                <a:lnTo>
                  <a:pt x="61" y="421"/>
                </a:lnTo>
                <a:lnTo>
                  <a:pt x="228" y="422"/>
                </a:lnTo>
                <a:lnTo>
                  <a:pt x="394" y="422"/>
                </a:lnTo>
                <a:cubicBezTo>
                  <a:pt x="394" y="421"/>
                  <a:pt x="366" y="364"/>
                  <a:pt x="311" y="2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9" name=""/>
          <p:cNvSpPr/>
          <p:nvPr/>
        </p:nvSpPr>
        <p:spPr>
          <a:xfrm>
            <a:off x="5407200" y="3498480"/>
            <a:ext cx="75600" cy="154800"/>
          </a:xfrm>
          <a:custGeom>
            <a:avLst/>
            <a:gdLst/>
            <a:ahLst/>
            <a:rect l="0" t="0" r="r" b="b"/>
            <a:pathLst>
              <a:path w="210" h="430">
                <a:moveTo>
                  <a:pt x="4" y="162"/>
                </a:moveTo>
                <a:cubicBezTo>
                  <a:pt x="1" y="159"/>
                  <a:pt x="0" y="156"/>
                  <a:pt x="0" y="155"/>
                </a:cubicBezTo>
                <a:cubicBezTo>
                  <a:pt x="0" y="153"/>
                  <a:pt x="0" y="150"/>
                  <a:pt x="2" y="144"/>
                </a:cubicBezTo>
                <a:cubicBezTo>
                  <a:pt x="3" y="139"/>
                  <a:pt x="4" y="136"/>
                  <a:pt x="5" y="135"/>
                </a:cubicBezTo>
                <a:cubicBezTo>
                  <a:pt x="6" y="133"/>
                  <a:pt x="8" y="132"/>
                  <a:pt x="11" y="132"/>
                </a:cubicBezTo>
                <a:cubicBezTo>
                  <a:pt x="14" y="132"/>
                  <a:pt x="26" y="131"/>
                  <a:pt x="45" y="131"/>
                </a:cubicBezTo>
                <a:lnTo>
                  <a:pt x="81" y="131"/>
                </a:lnTo>
                <a:lnTo>
                  <a:pt x="94" y="77"/>
                </a:lnTo>
                <a:cubicBezTo>
                  <a:pt x="95" y="72"/>
                  <a:pt x="97" y="66"/>
                  <a:pt x="99" y="57"/>
                </a:cubicBezTo>
                <a:cubicBezTo>
                  <a:pt x="100" y="49"/>
                  <a:pt x="102" y="44"/>
                  <a:pt x="103" y="40"/>
                </a:cubicBezTo>
                <a:cubicBezTo>
                  <a:pt x="105" y="36"/>
                  <a:pt x="106" y="32"/>
                  <a:pt x="107" y="26"/>
                </a:cubicBezTo>
                <a:cubicBezTo>
                  <a:pt x="109" y="21"/>
                  <a:pt x="110" y="17"/>
                  <a:pt x="113" y="15"/>
                </a:cubicBezTo>
                <a:cubicBezTo>
                  <a:pt x="115" y="13"/>
                  <a:pt x="117" y="10"/>
                  <a:pt x="119" y="7"/>
                </a:cubicBezTo>
                <a:cubicBezTo>
                  <a:pt x="122" y="4"/>
                  <a:pt x="125" y="2"/>
                  <a:pt x="129" y="1"/>
                </a:cubicBezTo>
                <a:cubicBezTo>
                  <a:pt x="134" y="0"/>
                  <a:pt x="138" y="0"/>
                  <a:pt x="142" y="0"/>
                </a:cubicBezTo>
                <a:cubicBezTo>
                  <a:pt x="150" y="0"/>
                  <a:pt x="156" y="2"/>
                  <a:pt x="159" y="7"/>
                </a:cubicBezTo>
                <a:cubicBezTo>
                  <a:pt x="162" y="11"/>
                  <a:pt x="163" y="16"/>
                  <a:pt x="163" y="20"/>
                </a:cubicBezTo>
                <a:cubicBezTo>
                  <a:pt x="163" y="23"/>
                  <a:pt x="161" y="33"/>
                  <a:pt x="157" y="51"/>
                </a:cubicBezTo>
                <a:cubicBezTo>
                  <a:pt x="153" y="69"/>
                  <a:pt x="149" y="87"/>
                  <a:pt x="144" y="105"/>
                </a:cubicBezTo>
                <a:lnTo>
                  <a:pt x="137" y="130"/>
                </a:lnTo>
                <a:cubicBezTo>
                  <a:pt x="137" y="130"/>
                  <a:pt x="148" y="131"/>
                  <a:pt x="171" y="131"/>
                </a:cubicBezTo>
                <a:lnTo>
                  <a:pt x="205" y="131"/>
                </a:lnTo>
                <a:cubicBezTo>
                  <a:pt x="208" y="134"/>
                  <a:pt x="210" y="136"/>
                  <a:pt x="210" y="138"/>
                </a:cubicBezTo>
                <a:cubicBezTo>
                  <a:pt x="210" y="148"/>
                  <a:pt x="207" y="156"/>
                  <a:pt x="201" y="162"/>
                </a:cubicBezTo>
                <a:lnTo>
                  <a:pt x="128" y="162"/>
                </a:lnTo>
                <a:lnTo>
                  <a:pt x="104" y="259"/>
                </a:lnTo>
                <a:cubicBezTo>
                  <a:pt x="86" y="331"/>
                  <a:pt x="78" y="371"/>
                  <a:pt x="78" y="376"/>
                </a:cubicBezTo>
                <a:cubicBezTo>
                  <a:pt x="78" y="395"/>
                  <a:pt x="84" y="405"/>
                  <a:pt x="96" y="405"/>
                </a:cubicBezTo>
                <a:cubicBezTo>
                  <a:pt x="112" y="405"/>
                  <a:pt x="127" y="397"/>
                  <a:pt x="143" y="382"/>
                </a:cubicBezTo>
                <a:cubicBezTo>
                  <a:pt x="157" y="366"/>
                  <a:pt x="169" y="348"/>
                  <a:pt x="178" y="324"/>
                </a:cubicBezTo>
                <a:cubicBezTo>
                  <a:pt x="179" y="321"/>
                  <a:pt x="180" y="320"/>
                  <a:pt x="182" y="319"/>
                </a:cubicBezTo>
                <a:cubicBezTo>
                  <a:pt x="183" y="319"/>
                  <a:pt x="186" y="319"/>
                  <a:pt x="192" y="318"/>
                </a:cubicBezTo>
                <a:lnTo>
                  <a:pt x="194" y="318"/>
                </a:lnTo>
                <a:cubicBezTo>
                  <a:pt x="201" y="318"/>
                  <a:pt x="205" y="320"/>
                  <a:pt x="205" y="323"/>
                </a:cubicBezTo>
                <a:cubicBezTo>
                  <a:pt x="205" y="325"/>
                  <a:pt x="204" y="328"/>
                  <a:pt x="203" y="332"/>
                </a:cubicBezTo>
                <a:cubicBezTo>
                  <a:pt x="200" y="339"/>
                  <a:pt x="196" y="348"/>
                  <a:pt x="190" y="358"/>
                </a:cubicBezTo>
                <a:cubicBezTo>
                  <a:pt x="185" y="368"/>
                  <a:pt x="177" y="379"/>
                  <a:pt x="168" y="390"/>
                </a:cubicBezTo>
                <a:cubicBezTo>
                  <a:pt x="158" y="401"/>
                  <a:pt x="147" y="410"/>
                  <a:pt x="132" y="418"/>
                </a:cubicBezTo>
                <a:cubicBezTo>
                  <a:pt x="119" y="426"/>
                  <a:pt x="105" y="430"/>
                  <a:pt x="91" y="430"/>
                </a:cubicBezTo>
                <a:cubicBezTo>
                  <a:pt x="78" y="430"/>
                  <a:pt x="65" y="426"/>
                  <a:pt x="53" y="419"/>
                </a:cubicBezTo>
                <a:cubicBezTo>
                  <a:pt x="41" y="413"/>
                  <a:pt x="32" y="401"/>
                  <a:pt x="26" y="384"/>
                </a:cubicBezTo>
                <a:cubicBezTo>
                  <a:pt x="26" y="381"/>
                  <a:pt x="25" y="375"/>
                  <a:pt x="25" y="366"/>
                </a:cubicBezTo>
                <a:lnTo>
                  <a:pt x="25" y="354"/>
                </a:lnTo>
                <a:lnTo>
                  <a:pt x="49" y="259"/>
                </a:lnTo>
                <a:cubicBezTo>
                  <a:pt x="64" y="196"/>
                  <a:pt x="72" y="164"/>
                  <a:pt x="73" y="163"/>
                </a:cubicBezTo>
                <a:cubicBezTo>
                  <a:pt x="73" y="162"/>
                  <a:pt x="61" y="162"/>
                  <a:pt x="39" y="162"/>
                </a:cubicBezTo>
                <a:lnTo>
                  <a:pt x="4" y="162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1547640" y="3434400"/>
            <a:ext cx="36493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spacing with time (unnecessarily small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" name=""/>
          <p:cNvSpPr/>
          <p:nvPr/>
        </p:nvSpPr>
        <p:spPr>
          <a:xfrm>
            <a:off x="1352520" y="387648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4"/>
                </a:moveTo>
                <a:cubicBezTo>
                  <a:pt x="186" y="106"/>
                  <a:pt x="183" y="118"/>
                  <a:pt x="179" y="129"/>
                </a:cubicBezTo>
                <a:cubicBezTo>
                  <a:pt x="174" y="140"/>
                  <a:pt x="167" y="150"/>
                  <a:pt x="159" y="159"/>
                </a:cubicBezTo>
                <a:cubicBezTo>
                  <a:pt x="150" y="168"/>
                  <a:pt x="140" y="174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4"/>
                  <a:pt x="35" y="168"/>
                  <a:pt x="27" y="159"/>
                </a:cubicBezTo>
                <a:cubicBezTo>
                  <a:pt x="18" y="150"/>
                  <a:pt x="11" y="140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1"/>
                  <a:pt x="2" y="70"/>
                  <a:pt x="7" y="58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2"/>
                  <a:pt x="150" y="18"/>
                  <a:pt x="159" y="27"/>
                </a:cubicBezTo>
                <a:cubicBezTo>
                  <a:pt x="167" y="36"/>
                  <a:pt x="174" y="46"/>
                  <a:pt x="179" y="58"/>
                </a:cubicBezTo>
                <a:cubicBezTo>
                  <a:pt x="183" y="70"/>
                  <a:pt x="186" y="81"/>
                  <a:pt x="186" y="94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" name=""/>
          <p:cNvSpPr txBox="1"/>
          <p:nvPr/>
        </p:nvSpPr>
        <p:spPr>
          <a:xfrm>
            <a:off x="5493240" y="3434400"/>
            <a:ext cx="47527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). Still can't deal with climber right at Earth surface.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" name=""/>
          <p:cNvSpPr/>
          <p:nvPr/>
        </p:nvSpPr>
        <p:spPr>
          <a:xfrm>
            <a:off x="952200" y="432432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4"/>
                  <a:pt x="184" y="117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7"/>
                  <a:pt x="0" y="104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4" name=""/>
          <p:cNvSpPr txBox="1"/>
          <p:nvPr/>
        </p:nvSpPr>
        <p:spPr>
          <a:xfrm>
            <a:off x="1547640" y="3758040"/>
            <a:ext cx="57369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Resampling damps the high frequency mode. Not a problem.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" name=""/>
          <p:cNvSpPr txBox="1"/>
          <p:nvPr/>
        </p:nvSpPr>
        <p:spPr>
          <a:xfrm>
            <a:off x="1147680" y="4205880"/>
            <a:ext cx="98197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Connect the climber to its attachment point via a spring: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avoids inﬁnite stiﬀness when passing tether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" name=""/>
          <p:cNvSpPr/>
          <p:nvPr/>
        </p:nvSpPr>
        <p:spPr>
          <a:xfrm>
            <a:off x="1352520" y="507672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6"/>
                  <a:pt x="183" y="117"/>
                  <a:pt x="179" y="129"/>
                </a:cubicBezTo>
                <a:cubicBezTo>
                  <a:pt x="174" y="140"/>
                  <a:pt x="167" y="150"/>
                  <a:pt x="159" y="159"/>
                </a:cubicBezTo>
                <a:cubicBezTo>
                  <a:pt x="150" y="168"/>
                  <a:pt x="140" y="174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4"/>
                  <a:pt x="35" y="168"/>
                  <a:pt x="27" y="159"/>
                </a:cubicBezTo>
                <a:cubicBezTo>
                  <a:pt x="18" y="150"/>
                  <a:pt x="11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2"/>
                  <a:pt x="150" y="18"/>
                  <a:pt x="159" y="27"/>
                </a:cubicBezTo>
                <a:cubicBezTo>
                  <a:pt x="167" y="36"/>
                  <a:pt x="174" y="46"/>
                  <a:pt x="179" y="58"/>
                </a:cubicBezTo>
                <a:cubicBezTo>
                  <a:pt x="183" y="69"/>
                  <a:pt x="186" y="81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1147680" y="4510440"/>
            <a:ext cx="6285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nodes.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"/>
          <p:cNvSpPr/>
          <p:nvPr/>
        </p:nvSpPr>
        <p:spPr>
          <a:xfrm>
            <a:off x="1352520" y="5400360"/>
            <a:ext cx="66960" cy="67320"/>
          </a:xfrm>
          <a:custGeom>
            <a:avLst/>
            <a:gdLst/>
            <a:ahLst/>
            <a:rect l="0" t="0" r="r" b="b"/>
            <a:pathLst>
              <a:path w="186" h="187">
                <a:moveTo>
                  <a:pt x="186" y="94"/>
                </a:moveTo>
                <a:cubicBezTo>
                  <a:pt x="186" y="106"/>
                  <a:pt x="183" y="118"/>
                  <a:pt x="179" y="129"/>
                </a:cubicBezTo>
                <a:cubicBezTo>
                  <a:pt x="174" y="141"/>
                  <a:pt x="167" y="151"/>
                  <a:pt x="159" y="159"/>
                </a:cubicBezTo>
                <a:cubicBezTo>
                  <a:pt x="150" y="168"/>
                  <a:pt x="140" y="175"/>
                  <a:pt x="129" y="180"/>
                </a:cubicBezTo>
                <a:cubicBezTo>
                  <a:pt x="117" y="184"/>
                  <a:pt x="105" y="187"/>
                  <a:pt x="93" y="187"/>
                </a:cubicBezTo>
                <a:cubicBezTo>
                  <a:pt x="81" y="187"/>
                  <a:pt x="69" y="184"/>
                  <a:pt x="58" y="180"/>
                </a:cubicBezTo>
                <a:cubicBezTo>
                  <a:pt x="46" y="175"/>
                  <a:pt x="35" y="168"/>
                  <a:pt x="27" y="159"/>
                </a:cubicBezTo>
                <a:cubicBezTo>
                  <a:pt x="18" y="151"/>
                  <a:pt x="11" y="141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2"/>
                  <a:pt x="2" y="69"/>
                  <a:pt x="7" y="58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cubicBezTo>
                  <a:pt x="105" y="0"/>
                  <a:pt x="117" y="3"/>
                  <a:pt x="129" y="7"/>
                </a:cubicBezTo>
                <a:cubicBezTo>
                  <a:pt x="140" y="12"/>
                  <a:pt x="150" y="19"/>
                  <a:pt x="159" y="27"/>
                </a:cubicBezTo>
                <a:cubicBezTo>
                  <a:pt x="167" y="36"/>
                  <a:pt x="174" y="46"/>
                  <a:pt x="179" y="58"/>
                </a:cubicBezTo>
                <a:cubicBezTo>
                  <a:pt x="183" y="69"/>
                  <a:pt x="186" y="82"/>
                  <a:pt x="186" y="94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" name=""/>
          <p:cNvSpPr txBox="1"/>
          <p:nvPr/>
        </p:nvSpPr>
        <p:spPr>
          <a:xfrm>
            <a:off x="1547640" y="4958280"/>
            <a:ext cx="79711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Sudden attachment point velocity change introduces spurious impulses in the tether.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" name=""/>
          <p:cNvSpPr txBox="1"/>
          <p:nvPr/>
        </p:nvSpPr>
        <p:spPr>
          <a:xfrm>
            <a:off x="1547640" y="5281920"/>
            <a:ext cx="76388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Climber can oscillate relative to attachment point. High frequency, not a problem.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1847880" y="1305000"/>
            <a:ext cx="8496000" cy="2552400"/>
          </a:xfrm>
          <a:prstGeom prst="rect">
            <a:avLst/>
          </a:prstGeom>
          <a:ln w="0">
            <a:noFill/>
          </a:ln>
        </p:spPr>
      </p:pic>
      <p:sp>
        <p:nvSpPr>
          <p:cNvPr id="186" name=""/>
          <p:cNvSpPr/>
          <p:nvPr/>
        </p:nvSpPr>
        <p:spPr>
          <a:xfrm>
            <a:off x="952200" y="413352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2" y="187"/>
                  <a:pt x="70" y="184"/>
                  <a:pt x="58" y="180"/>
                </a:cubicBezTo>
                <a:cubicBezTo>
                  <a:pt x="47" y="175"/>
                  <a:pt x="36" y="168"/>
                  <a:pt x="27" y="160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2"/>
                  <a:pt x="3" y="69"/>
                  <a:pt x="7" y="58"/>
                </a:cubicBezTo>
                <a:cubicBezTo>
                  <a:pt x="12" y="46"/>
                  <a:pt x="19" y="36"/>
                  <a:pt x="27" y="28"/>
                </a:cubicBezTo>
                <a:cubicBezTo>
                  <a:pt x="36" y="19"/>
                  <a:pt x="47" y="12"/>
                  <a:pt x="58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2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7" name=""/>
          <p:cNvSpPr txBox="1"/>
          <p:nvPr/>
        </p:nvSpPr>
        <p:spPr>
          <a:xfrm>
            <a:off x="747720" y="731520"/>
            <a:ext cx="422388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Eﬀect of Modiﬁcations on Modes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1147680" y="4015440"/>
            <a:ext cx="96948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Low frequencies remain unchanged when resampling with diﬀerent numbers of nodes (left) or an extra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1147680" y="4310640"/>
            <a:ext cx="95882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spring (center-right). Adding/dropping a node (center-left) is more disruptive to the mode frequencies.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" name=""/>
          <p:cNvSpPr/>
          <p:nvPr/>
        </p:nvSpPr>
        <p:spPr>
          <a:xfrm>
            <a:off x="952200" y="518148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5"/>
                  <a:pt x="184" y="117"/>
                  <a:pt x="179" y="128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8"/>
                  <a:pt x="141" y="174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4"/>
                  <a:pt x="36" y="168"/>
                  <a:pt x="27" y="159"/>
                </a:cubicBezTo>
                <a:cubicBezTo>
                  <a:pt x="19" y="150"/>
                  <a:pt x="12" y="140"/>
                  <a:pt x="7" y="128"/>
                </a:cubicBezTo>
                <a:cubicBezTo>
                  <a:pt x="3" y="117"/>
                  <a:pt x="0" y="105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7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1147680" y="4615200"/>
            <a:ext cx="99676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Unmodiﬁed model is shown for comparison (right). Mode 1 stays within 0.02841-0.02844 mHz throughout.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1147680" y="5063040"/>
            <a:ext cx="97419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Modiﬁcations have limited impact on accuracy, as long as there are enough nodes to push the impacted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" name=""/>
          <p:cNvSpPr txBox="1"/>
          <p:nvPr/>
        </p:nvSpPr>
        <p:spPr>
          <a:xfrm>
            <a:off x="1147680" y="5367960"/>
            <a:ext cx="93427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modes to irrelevant high frequencies. Resampling and climber attachment via a spring outperforms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1147680" y="5663160"/>
            <a:ext cx="22791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adding/dropping nodes.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11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" name=""/>
          <p:cNvSpPr/>
          <p:nvPr/>
        </p:nvSpPr>
        <p:spPr>
          <a:xfrm>
            <a:off x="1009440" y="164772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5"/>
                </a:cubicBezTo>
                <a:cubicBezTo>
                  <a:pt x="215" y="46"/>
                  <a:pt x="224" y="59"/>
                  <a:pt x="230" y="74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747720" y="732240"/>
            <a:ext cx="937332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Implicit Integration: Pay per Step, Choose Your Bandwidth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1243080" y="1506960"/>
            <a:ext cx="51580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Implicit methods compute the state variable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1243080" y="1878480"/>
            <a:ext cx="48060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at </a:t>
            </a:r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future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times by using derivatives from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1243080" y="2250000"/>
            <a:ext cx="15645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future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times.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" name=""/>
          <p:cNvSpPr/>
          <p:nvPr/>
        </p:nvSpPr>
        <p:spPr>
          <a:xfrm>
            <a:off x="1265040" y="3231000"/>
            <a:ext cx="148680" cy="273600"/>
          </a:xfrm>
          <a:custGeom>
            <a:avLst/>
            <a:gdLst/>
            <a:ahLst/>
            <a:rect l="0" t="0" r="r" b="b"/>
            <a:pathLst>
              <a:path w="413" h="760">
                <a:moveTo>
                  <a:pt x="52" y="724"/>
                </a:moveTo>
                <a:cubicBezTo>
                  <a:pt x="53" y="724"/>
                  <a:pt x="55" y="725"/>
                  <a:pt x="57" y="726"/>
                </a:cubicBezTo>
                <a:cubicBezTo>
                  <a:pt x="59" y="727"/>
                  <a:pt x="62" y="728"/>
                  <a:pt x="66" y="729"/>
                </a:cubicBezTo>
                <a:cubicBezTo>
                  <a:pt x="70" y="729"/>
                  <a:pt x="74" y="729"/>
                  <a:pt x="76" y="729"/>
                </a:cubicBezTo>
                <a:cubicBezTo>
                  <a:pt x="84" y="729"/>
                  <a:pt x="90" y="726"/>
                  <a:pt x="96" y="718"/>
                </a:cubicBezTo>
                <a:cubicBezTo>
                  <a:pt x="102" y="711"/>
                  <a:pt x="107" y="703"/>
                  <a:pt x="110" y="694"/>
                </a:cubicBezTo>
                <a:cubicBezTo>
                  <a:pt x="115" y="679"/>
                  <a:pt x="125" y="637"/>
                  <a:pt x="138" y="567"/>
                </a:cubicBezTo>
                <a:cubicBezTo>
                  <a:pt x="151" y="496"/>
                  <a:pt x="164" y="429"/>
                  <a:pt x="176" y="366"/>
                </a:cubicBezTo>
                <a:cubicBezTo>
                  <a:pt x="189" y="302"/>
                  <a:pt x="195" y="270"/>
                  <a:pt x="195" y="270"/>
                </a:cubicBezTo>
                <a:lnTo>
                  <a:pt x="195" y="267"/>
                </a:lnTo>
                <a:lnTo>
                  <a:pt x="156" y="267"/>
                </a:lnTo>
                <a:cubicBezTo>
                  <a:pt x="129" y="267"/>
                  <a:pt x="116" y="267"/>
                  <a:pt x="114" y="266"/>
                </a:cubicBezTo>
                <a:cubicBezTo>
                  <a:pt x="112" y="264"/>
                  <a:pt x="111" y="261"/>
                  <a:pt x="111" y="257"/>
                </a:cubicBezTo>
                <a:lnTo>
                  <a:pt x="116" y="234"/>
                </a:lnTo>
                <a:cubicBezTo>
                  <a:pt x="117" y="231"/>
                  <a:pt x="120" y="230"/>
                  <a:pt x="123" y="230"/>
                </a:cubicBezTo>
                <a:cubicBezTo>
                  <a:pt x="126" y="230"/>
                  <a:pt x="139" y="229"/>
                  <a:pt x="162" y="229"/>
                </a:cubicBezTo>
                <a:cubicBezTo>
                  <a:pt x="189" y="229"/>
                  <a:pt x="202" y="229"/>
                  <a:pt x="202" y="228"/>
                </a:cubicBezTo>
                <a:cubicBezTo>
                  <a:pt x="202" y="227"/>
                  <a:pt x="205" y="213"/>
                  <a:pt x="210" y="186"/>
                </a:cubicBezTo>
                <a:cubicBezTo>
                  <a:pt x="215" y="160"/>
                  <a:pt x="218" y="143"/>
                  <a:pt x="220" y="138"/>
                </a:cubicBezTo>
                <a:cubicBezTo>
                  <a:pt x="240" y="46"/>
                  <a:pt x="281" y="0"/>
                  <a:pt x="341" y="0"/>
                </a:cubicBezTo>
                <a:cubicBezTo>
                  <a:pt x="362" y="1"/>
                  <a:pt x="379" y="8"/>
                  <a:pt x="392" y="19"/>
                </a:cubicBezTo>
                <a:cubicBezTo>
                  <a:pt x="407" y="30"/>
                  <a:pt x="413" y="45"/>
                  <a:pt x="413" y="63"/>
                </a:cubicBezTo>
                <a:cubicBezTo>
                  <a:pt x="413" y="83"/>
                  <a:pt x="408" y="97"/>
                  <a:pt x="395" y="106"/>
                </a:cubicBezTo>
                <a:cubicBezTo>
                  <a:pt x="383" y="115"/>
                  <a:pt x="372" y="120"/>
                  <a:pt x="360" y="120"/>
                </a:cubicBezTo>
                <a:cubicBezTo>
                  <a:pt x="335" y="120"/>
                  <a:pt x="323" y="109"/>
                  <a:pt x="323" y="85"/>
                </a:cubicBezTo>
                <a:cubicBezTo>
                  <a:pt x="323" y="75"/>
                  <a:pt x="326" y="66"/>
                  <a:pt x="332" y="58"/>
                </a:cubicBezTo>
                <a:cubicBezTo>
                  <a:pt x="338" y="50"/>
                  <a:pt x="345" y="44"/>
                  <a:pt x="352" y="40"/>
                </a:cubicBezTo>
                <a:lnTo>
                  <a:pt x="360" y="36"/>
                </a:lnTo>
                <a:cubicBezTo>
                  <a:pt x="351" y="33"/>
                  <a:pt x="343" y="31"/>
                  <a:pt x="335" y="31"/>
                </a:cubicBezTo>
                <a:cubicBezTo>
                  <a:pt x="328" y="31"/>
                  <a:pt x="322" y="34"/>
                  <a:pt x="316" y="40"/>
                </a:cubicBezTo>
                <a:cubicBezTo>
                  <a:pt x="310" y="45"/>
                  <a:pt x="305" y="53"/>
                  <a:pt x="303" y="63"/>
                </a:cubicBezTo>
                <a:cubicBezTo>
                  <a:pt x="299" y="79"/>
                  <a:pt x="295" y="101"/>
                  <a:pt x="290" y="128"/>
                </a:cubicBezTo>
                <a:cubicBezTo>
                  <a:pt x="285" y="155"/>
                  <a:pt x="280" y="178"/>
                  <a:pt x="276" y="197"/>
                </a:cubicBezTo>
                <a:cubicBezTo>
                  <a:pt x="273" y="216"/>
                  <a:pt x="271" y="226"/>
                  <a:pt x="271" y="227"/>
                </a:cubicBezTo>
                <a:cubicBezTo>
                  <a:pt x="271" y="228"/>
                  <a:pt x="286" y="229"/>
                  <a:pt x="316" y="229"/>
                </a:cubicBezTo>
                <a:cubicBezTo>
                  <a:pt x="341" y="229"/>
                  <a:pt x="356" y="229"/>
                  <a:pt x="360" y="230"/>
                </a:cubicBezTo>
                <a:cubicBezTo>
                  <a:pt x="364" y="230"/>
                  <a:pt x="367" y="232"/>
                  <a:pt x="369" y="235"/>
                </a:cubicBezTo>
                <a:cubicBezTo>
                  <a:pt x="370" y="237"/>
                  <a:pt x="369" y="242"/>
                  <a:pt x="367" y="249"/>
                </a:cubicBezTo>
                <a:cubicBezTo>
                  <a:pt x="366" y="256"/>
                  <a:pt x="364" y="261"/>
                  <a:pt x="363" y="262"/>
                </a:cubicBezTo>
                <a:cubicBezTo>
                  <a:pt x="362" y="265"/>
                  <a:pt x="360" y="266"/>
                  <a:pt x="356" y="266"/>
                </a:cubicBezTo>
                <a:cubicBezTo>
                  <a:pt x="352" y="266"/>
                  <a:pt x="337" y="267"/>
                  <a:pt x="311" y="267"/>
                </a:cubicBezTo>
                <a:lnTo>
                  <a:pt x="264" y="267"/>
                </a:lnTo>
                <a:lnTo>
                  <a:pt x="245" y="369"/>
                </a:lnTo>
                <a:cubicBezTo>
                  <a:pt x="218" y="508"/>
                  <a:pt x="199" y="594"/>
                  <a:pt x="189" y="628"/>
                </a:cubicBezTo>
                <a:cubicBezTo>
                  <a:pt x="174" y="676"/>
                  <a:pt x="154" y="711"/>
                  <a:pt x="131" y="734"/>
                </a:cubicBezTo>
                <a:cubicBezTo>
                  <a:pt x="110" y="751"/>
                  <a:pt x="90" y="760"/>
                  <a:pt x="70" y="760"/>
                </a:cubicBezTo>
                <a:cubicBezTo>
                  <a:pt x="52" y="760"/>
                  <a:pt x="36" y="755"/>
                  <a:pt x="21" y="744"/>
                </a:cubicBezTo>
                <a:cubicBezTo>
                  <a:pt x="7" y="734"/>
                  <a:pt x="0" y="719"/>
                  <a:pt x="0" y="699"/>
                </a:cubicBezTo>
                <a:cubicBezTo>
                  <a:pt x="0" y="679"/>
                  <a:pt x="5" y="664"/>
                  <a:pt x="17" y="654"/>
                </a:cubicBezTo>
                <a:cubicBezTo>
                  <a:pt x="29" y="645"/>
                  <a:pt x="40" y="640"/>
                  <a:pt x="52" y="640"/>
                </a:cubicBezTo>
                <a:cubicBezTo>
                  <a:pt x="77" y="640"/>
                  <a:pt x="89" y="652"/>
                  <a:pt x="89" y="675"/>
                </a:cubicBezTo>
                <a:cubicBezTo>
                  <a:pt x="89" y="686"/>
                  <a:pt x="86" y="695"/>
                  <a:pt x="80" y="703"/>
                </a:cubicBezTo>
                <a:cubicBezTo>
                  <a:pt x="74" y="710"/>
                  <a:pt x="67" y="716"/>
                  <a:pt x="60" y="720"/>
                </a:cubicBezTo>
                <a:lnTo>
                  <a:pt x="52" y="72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5" name=""/>
          <p:cNvSpPr/>
          <p:nvPr/>
        </p:nvSpPr>
        <p:spPr>
          <a:xfrm>
            <a:off x="1441800" y="3217680"/>
            <a:ext cx="72000" cy="300600"/>
          </a:xfrm>
          <a:custGeom>
            <a:avLst/>
            <a:gdLst/>
            <a:ahLst/>
            <a:rect l="0" t="0" r="r" b="b"/>
            <a:pathLst>
              <a:path w="200" h="835">
                <a:moveTo>
                  <a:pt x="0" y="417"/>
                </a:moveTo>
                <a:cubicBezTo>
                  <a:pt x="0" y="378"/>
                  <a:pt x="3" y="342"/>
                  <a:pt x="8" y="308"/>
                </a:cubicBezTo>
                <a:cubicBezTo>
                  <a:pt x="14" y="273"/>
                  <a:pt x="20" y="243"/>
                  <a:pt x="27" y="218"/>
                </a:cubicBezTo>
                <a:cubicBezTo>
                  <a:pt x="35" y="193"/>
                  <a:pt x="45" y="169"/>
                  <a:pt x="58" y="145"/>
                </a:cubicBezTo>
                <a:cubicBezTo>
                  <a:pt x="71" y="121"/>
                  <a:pt x="83" y="102"/>
                  <a:pt x="91" y="89"/>
                </a:cubicBezTo>
                <a:cubicBezTo>
                  <a:pt x="99" y="76"/>
                  <a:pt x="110" y="61"/>
                  <a:pt x="126" y="46"/>
                </a:cubicBezTo>
                <a:cubicBezTo>
                  <a:pt x="141" y="30"/>
                  <a:pt x="151" y="21"/>
                  <a:pt x="153" y="17"/>
                </a:cubicBezTo>
                <a:cubicBezTo>
                  <a:pt x="156" y="14"/>
                  <a:pt x="163" y="8"/>
                  <a:pt x="174" y="0"/>
                </a:cubicBezTo>
                <a:lnTo>
                  <a:pt x="185" y="0"/>
                </a:lnTo>
                <a:lnTo>
                  <a:pt x="188" y="0"/>
                </a:lnTo>
                <a:cubicBezTo>
                  <a:pt x="196" y="0"/>
                  <a:pt x="200" y="2"/>
                  <a:pt x="200" y="7"/>
                </a:cubicBezTo>
                <a:cubicBezTo>
                  <a:pt x="200" y="9"/>
                  <a:pt x="195" y="15"/>
                  <a:pt x="186" y="25"/>
                </a:cubicBezTo>
                <a:cubicBezTo>
                  <a:pt x="176" y="35"/>
                  <a:pt x="165" y="50"/>
                  <a:pt x="152" y="69"/>
                </a:cubicBezTo>
                <a:cubicBezTo>
                  <a:pt x="138" y="88"/>
                  <a:pt x="125" y="112"/>
                  <a:pt x="111" y="141"/>
                </a:cubicBezTo>
                <a:cubicBezTo>
                  <a:pt x="97" y="169"/>
                  <a:pt x="85" y="207"/>
                  <a:pt x="76" y="256"/>
                </a:cubicBezTo>
                <a:cubicBezTo>
                  <a:pt x="65" y="304"/>
                  <a:pt x="61" y="358"/>
                  <a:pt x="61" y="417"/>
                </a:cubicBezTo>
                <a:cubicBezTo>
                  <a:pt x="61" y="476"/>
                  <a:pt x="65" y="529"/>
                  <a:pt x="76" y="577"/>
                </a:cubicBezTo>
                <a:cubicBezTo>
                  <a:pt x="85" y="625"/>
                  <a:pt x="97" y="664"/>
                  <a:pt x="110" y="694"/>
                </a:cubicBezTo>
                <a:cubicBezTo>
                  <a:pt x="123" y="723"/>
                  <a:pt x="137" y="747"/>
                  <a:pt x="151" y="766"/>
                </a:cubicBezTo>
                <a:cubicBezTo>
                  <a:pt x="165" y="784"/>
                  <a:pt x="176" y="799"/>
                  <a:pt x="186" y="810"/>
                </a:cubicBezTo>
                <a:cubicBezTo>
                  <a:pt x="195" y="821"/>
                  <a:pt x="200" y="827"/>
                  <a:pt x="200" y="827"/>
                </a:cubicBezTo>
                <a:cubicBezTo>
                  <a:pt x="200" y="832"/>
                  <a:pt x="196" y="835"/>
                  <a:pt x="188" y="835"/>
                </a:cubicBezTo>
                <a:lnTo>
                  <a:pt x="185" y="835"/>
                </a:lnTo>
                <a:lnTo>
                  <a:pt x="174" y="835"/>
                </a:lnTo>
                <a:lnTo>
                  <a:pt x="151" y="815"/>
                </a:lnTo>
                <a:cubicBezTo>
                  <a:pt x="99" y="767"/>
                  <a:pt x="60" y="709"/>
                  <a:pt x="36" y="637"/>
                </a:cubicBezTo>
                <a:cubicBezTo>
                  <a:pt x="12" y="566"/>
                  <a:pt x="0" y="493"/>
                  <a:pt x="0" y="417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6" name=""/>
          <p:cNvSpPr/>
          <p:nvPr/>
        </p:nvSpPr>
        <p:spPr>
          <a:xfrm>
            <a:off x="1536120" y="3254760"/>
            <a:ext cx="93600" cy="191520"/>
          </a:xfrm>
          <a:custGeom>
            <a:avLst/>
            <a:gdLst/>
            <a:ahLst/>
            <a:rect l="0" t="0" r="r" b="b"/>
            <a:pathLst>
              <a:path w="260" h="532">
                <a:moveTo>
                  <a:pt x="5" y="201"/>
                </a:moveTo>
                <a:cubicBezTo>
                  <a:pt x="2" y="197"/>
                  <a:pt x="0" y="195"/>
                  <a:pt x="0" y="193"/>
                </a:cubicBezTo>
                <a:cubicBezTo>
                  <a:pt x="0" y="191"/>
                  <a:pt x="0" y="186"/>
                  <a:pt x="2" y="179"/>
                </a:cubicBezTo>
                <a:cubicBezTo>
                  <a:pt x="4" y="173"/>
                  <a:pt x="5" y="169"/>
                  <a:pt x="6" y="168"/>
                </a:cubicBezTo>
                <a:cubicBezTo>
                  <a:pt x="8" y="165"/>
                  <a:pt x="11" y="164"/>
                  <a:pt x="15" y="164"/>
                </a:cubicBezTo>
                <a:cubicBezTo>
                  <a:pt x="19" y="164"/>
                  <a:pt x="33" y="163"/>
                  <a:pt x="57" y="163"/>
                </a:cubicBezTo>
                <a:lnTo>
                  <a:pt x="102" y="163"/>
                </a:lnTo>
                <a:lnTo>
                  <a:pt x="117" y="96"/>
                </a:lnTo>
                <a:cubicBezTo>
                  <a:pt x="119" y="90"/>
                  <a:pt x="121" y="82"/>
                  <a:pt x="123" y="72"/>
                </a:cubicBezTo>
                <a:cubicBezTo>
                  <a:pt x="125" y="62"/>
                  <a:pt x="127" y="55"/>
                  <a:pt x="129" y="50"/>
                </a:cubicBezTo>
                <a:cubicBezTo>
                  <a:pt x="131" y="46"/>
                  <a:pt x="132" y="40"/>
                  <a:pt x="134" y="34"/>
                </a:cubicBezTo>
                <a:cubicBezTo>
                  <a:pt x="136" y="27"/>
                  <a:pt x="138" y="22"/>
                  <a:pt x="141" y="19"/>
                </a:cubicBezTo>
                <a:cubicBezTo>
                  <a:pt x="144" y="17"/>
                  <a:pt x="146" y="13"/>
                  <a:pt x="149" y="9"/>
                </a:cubicBezTo>
                <a:cubicBezTo>
                  <a:pt x="152" y="5"/>
                  <a:pt x="156" y="3"/>
                  <a:pt x="161" y="2"/>
                </a:cubicBezTo>
                <a:cubicBezTo>
                  <a:pt x="166" y="1"/>
                  <a:pt x="171" y="0"/>
                  <a:pt x="176" y="0"/>
                </a:cubicBezTo>
                <a:cubicBezTo>
                  <a:pt x="186" y="1"/>
                  <a:pt x="193" y="4"/>
                  <a:pt x="197" y="9"/>
                </a:cubicBezTo>
                <a:cubicBezTo>
                  <a:pt x="200" y="15"/>
                  <a:pt x="202" y="20"/>
                  <a:pt x="202" y="25"/>
                </a:cubicBezTo>
                <a:cubicBezTo>
                  <a:pt x="202" y="29"/>
                  <a:pt x="200" y="42"/>
                  <a:pt x="195" y="64"/>
                </a:cubicBezTo>
                <a:cubicBezTo>
                  <a:pt x="190" y="87"/>
                  <a:pt x="184" y="109"/>
                  <a:pt x="178" y="130"/>
                </a:cubicBezTo>
                <a:lnTo>
                  <a:pt x="170" y="161"/>
                </a:lnTo>
                <a:cubicBezTo>
                  <a:pt x="170" y="162"/>
                  <a:pt x="184" y="163"/>
                  <a:pt x="212" y="163"/>
                </a:cubicBezTo>
                <a:lnTo>
                  <a:pt x="254" y="163"/>
                </a:lnTo>
                <a:cubicBezTo>
                  <a:pt x="258" y="167"/>
                  <a:pt x="260" y="170"/>
                  <a:pt x="260" y="172"/>
                </a:cubicBezTo>
                <a:cubicBezTo>
                  <a:pt x="260" y="184"/>
                  <a:pt x="256" y="194"/>
                  <a:pt x="249" y="201"/>
                </a:cubicBezTo>
                <a:lnTo>
                  <a:pt x="160" y="201"/>
                </a:lnTo>
                <a:lnTo>
                  <a:pt x="130" y="323"/>
                </a:lnTo>
                <a:cubicBezTo>
                  <a:pt x="108" y="412"/>
                  <a:pt x="97" y="460"/>
                  <a:pt x="97" y="467"/>
                </a:cubicBezTo>
                <a:cubicBezTo>
                  <a:pt x="97" y="490"/>
                  <a:pt x="105" y="502"/>
                  <a:pt x="120" y="502"/>
                </a:cubicBezTo>
                <a:cubicBezTo>
                  <a:pt x="139" y="502"/>
                  <a:pt x="158" y="492"/>
                  <a:pt x="177" y="473"/>
                </a:cubicBezTo>
                <a:cubicBezTo>
                  <a:pt x="195" y="454"/>
                  <a:pt x="210" y="431"/>
                  <a:pt x="221" y="403"/>
                </a:cubicBezTo>
                <a:cubicBezTo>
                  <a:pt x="222" y="400"/>
                  <a:pt x="223" y="398"/>
                  <a:pt x="225" y="397"/>
                </a:cubicBezTo>
                <a:cubicBezTo>
                  <a:pt x="227" y="397"/>
                  <a:pt x="231" y="396"/>
                  <a:pt x="237" y="396"/>
                </a:cubicBezTo>
                <a:lnTo>
                  <a:pt x="241" y="396"/>
                </a:lnTo>
                <a:cubicBezTo>
                  <a:pt x="249" y="396"/>
                  <a:pt x="253" y="398"/>
                  <a:pt x="253" y="402"/>
                </a:cubicBezTo>
                <a:cubicBezTo>
                  <a:pt x="253" y="404"/>
                  <a:pt x="252" y="407"/>
                  <a:pt x="251" y="412"/>
                </a:cubicBezTo>
                <a:cubicBezTo>
                  <a:pt x="248" y="421"/>
                  <a:pt x="243" y="432"/>
                  <a:pt x="236" y="444"/>
                </a:cubicBezTo>
                <a:cubicBezTo>
                  <a:pt x="229" y="456"/>
                  <a:pt x="219" y="469"/>
                  <a:pt x="207" y="483"/>
                </a:cubicBezTo>
                <a:cubicBezTo>
                  <a:pt x="196" y="497"/>
                  <a:pt x="182" y="509"/>
                  <a:pt x="165" y="518"/>
                </a:cubicBezTo>
                <a:cubicBezTo>
                  <a:pt x="148" y="528"/>
                  <a:pt x="131" y="532"/>
                  <a:pt x="114" y="532"/>
                </a:cubicBezTo>
                <a:cubicBezTo>
                  <a:pt x="97" y="532"/>
                  <a:pt x="82" y="528"/>
                  <a:pt x="67" y="520"/>
                </a:cubicBezTo>
                <a:cubicBezTo>
                  <a:pt x="51" y="512"/>
                  <a:pt x="41" y="497"/>
                  <a:pt x="34" y="477"/>
                </a:cubicBezTo>
                <a:cubicBezTo>
                  <a:pt x="33" y="472"/>
                  <a:pt x="32" y="465"/>
                  <a:pt x="32" y="454"/>
                </a:cubicBezTo>
                <a:lnTo>
                  <a:pt x="32" y="439"/>
                </a:lnTo>
                <a:lnTo>
                  <a:pt x="62" y="322"/>
                </a:lnTo>
                <a:cubicBezTo>
                  <a:pt x="81" y="243"/>
                  <a:pt x="91" y="203"/>
                  <a:pt x="92" y="203"/>
                </a:cubicBezTo>
                <a:cubicBezTo>
                  <a:pt x="92" y="202"/>
                  <a:pt x="77" y="201"/>
                  <a:pt x="49" y="201"/>
                </a:cubicBezTo>
                <a:lnTo>
                  <a:pt x="5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7" name=""/>
          <p:cNvSpPr/>
          <p:nvPr/>
        </p:nvSpPr>
        <p:spPr>
          <a:xfrm>
            <a:off x="1722240" y="3267720"/>
            <a:ext cx="200160" cy="200160"/>
          </a:xfrm>
          <a:custGeom>
            <a:avLst/>
            <a:gdLst/>
            <a:ahLst/>
            <a:rect l="0" t="0" r="r" b="b"/>
            <a:pathLst>
              <a:path w="556" h="556">
                <a:moveTo>
                  <a:pt x="0" y="290"/>
                </a:moveTo>
                <a:cubicBezTo>
                  <a:pt x="0" y="290"/>
                  <a:pt x="0" y="286"/>
                  <a:pt x="0" y="279"/>
                </a:cubicBezTo>
                <a:cubicBezTo>
                  <a:pt x="0" y="272"/>
                  <a:pt x="4" y="266"/>
                  <a:pt x="12" y="262"/>
                </a:cubicBezTo>
                <a:lnTo>
                  <a:pt x="261" y="262"/>
                </a:lnTo>
                <a:lnTo>
                  <a:pt x="261" y="137"/>
                </a:lnTo>
                <a:lnTo>
                  <a:pt x="262" y="11"/>
                </a:lnTo>
                <a:cubicBezTo>
                  <a:pt x="267" y="4"/>
                  <a:pt x="273" y="0"/>
                  <a:pt x="278" y="0"/>
                </a:cubicBezTo>
                <a:cubicBezTo>
                  <a:pt x="285" y="0"/>
                  <a:pt x="290" y="4"/>
                  <a:pt x="294" y="13"/>
                </a:cubicBezTo>
                <a:lnTo>
                  <a:pt x="294" y="262"/>
                </a:lnTo>
                <a:lnTo>
                  <a:pt x="544" y="262"/>
                </a:lnTo>
                <a:cubicBezTo>
                  <a:pt x="552" y="267"/>
                  <a:pt x="556" y="272"/>
                  <a:pt x="556" y="279"/>
                </a:cubicBezTo>
                <a:cubicBezTo>
                  <a:pt x="556" y="285"/>
                  <a:pt x="552" y="291"/>
                  <a:pt x="544" y="295"/>
                </a:cubicBezTo>
                <a:lnTo>
                  <a:pt x="294" y="295"/>
                </a:lnTo>
                <a:lnTo>
                  <a:pt x="294" y="544"/>
                </a:lnTo>
                <a:cubicBezTo>
                  <a:pt x="290" y="552"/>
                  <a:pt x="285" y="556"/>
                  <a:pt x="279" y="556"/>
                </a:cubicBezTo>
                <a:lnTo>
                  <a:pt x="278" y="556"/>
                </a:lnTo>
                <a:lnTo>
                  <a:pt x="276" y="556"/>
                </a:lnTo>
                <a:cubicBezTo>
                  <a:pt x="269" y="556"/>
                  <a:pt x="264" y="552"/>
                  <a:pt x="261" y="544"/>
                </a:cubicBezTo>
                <a:lnTo>
                  <a:pt x="261" y="295"/>
                </a:lnTo>
                <a:lnTo>
                  <a:pt x="12" y="295"/>
                </a:lnTo>
                <a:cubicBezTo>
                  <a:pt x="4" y="292"/>
                  <a:pt x="0" y="286"/>
                  <a:pt x="0" y="279"/>
                </a:cubicBezTo>
                <a:lnTo>
                  <a:pt x="0" y="290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8" name=""/>
          <p:cNvSpPr/>
          <p:nvPr/>
        </p:nvSpPr>
        <p:spPr>
          <a:xfrm>
            <a:off x="2019600" y="3227760"/>
            <a:ext cx="222480" cy="215280"/>
          </a:xfrm>
          <a:custGeom>
            <a:avLst/>
            <a:gdLst/>
            <a:ahLst/>
            <a:rect l="0" t="0" r="r" b="b"/>
            <a:pathLst>
              <a:path w="618" h="598">
                <a:moveTo>
                  <a:pt x="4" y="598"/>
                </a:moveTo>
                <a:cubicBezTo>
                  <a:pt x="1" y="596"/>
                  <a:pt x="0" y="594"/>
                  <a:pt x="0" y="592"/>
                </a:cubicBezTo>
                <a:cubicBezTo>
                  <a:pt x="0" y="591"/>
                  <a:pt x="47" y="494"/>
                  <a:pt x="141" y="301"/>
                </a:cubicBezTo>
                <a:cubicBezTo>
                  <a:pt x="234" y="106"/>
                  <a:pt x="284" y="8"/>
                  <a:pt x="286" y="6"/>
                </a:cubicBezTo>
                <a:cubicBezTo>
                  <a:pt x="287" y="2"/>
                  <a:pt x="295" y="0"/>
                  <a:pt x="309" y="0"/>
                </a:cubicBezTo>
                <a:cubicBezTo>
                  <a:pt x="322" y="0"/>
                  <a:pt x="330" y="2"/>
                  <a:pt x="332" y="6"/>
                </a:cubicBezTo>
                <a:cubicBezTo>
                  <a:pt x="334" y="8"/>
                  <a:pt x="382" y="106"/>
                  <a:pt x="476" y="301"/>
                </a:cubicBezTo>
                <a:cubicBezTo>
                  <a:pt x="570" y="494"/>
                  <a:pt x="617" y="591"/>
                  <a:pt x="618" y="592"/>
                </a:cubicBezTo>
                <a:cubicBezTo>
                  <a:pt x="618" y="594"/>
                  <a:pt x="616" y="596"/>
                  <a:pt x="614" y="598"/>
                </a:cubicBezTo>
                <a:lnTo>
                  <a:pt x="4" y="598"/>
                </a:lnTo>
                <a:moveTo>
                  <a:pt x="385" y="311"/>
                </a:moveTo>
                <a:lnTo>
                  <a:pt x="282" y="100"/>
                </a:lnTo>
                <a:lnTo>
                  <a:pt x="75" y="522"/>
                </a:lnTo>
                <a:lnTo>
                  <a:pt x="282" y="522"/>
                </a:lnTo>
                <a:lnTo>
                  <a:pt x="488" y="522"/>
                </a:lnTo>
                <a:cubicBezTo>
                  <a:pt x="488" y="521"/>
                  <a:pt x="453" y="451"/>
                  <a:pt x="385" y="31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9" name=""/>
          <p:cNvSpPr/>
          <p:nvPr/>
        </p:nvSpPr>
        <p:spPr>
          <a:xfrm>
            <a:off x="2261520" y="3254760"/>
            <a:ext cx="93600" cy="191520"/>
          </a:xfrm>
          <a:custGeom>
            <a:avLst/>
            <a:gdLst/>
            <a:ahLst/>
            <a:rect l="0" t="0" r="r" b="b"/>
            <a:pathLst>
              <a:path w="260" h="532">
                <a:moveTo>
                  <a:pt x="6" y="201"/>
                </a:moveTo>
                <a:cubicBezTo>
                  <a:pt x="2" y="197"/>
                  <a:pt x="0" y="195"/>
                  <a:pt x="0" y="193"/>
                </a:cubicBezTo>
                <a:cubicBezTo>
                  <a:pt x="0" y="191"/>
                  <a:pt x="1" y="186"/>
                  <a:pt x="2" y="179"/>
                </a:cubicBezTo>
                <a:cubicBezTo>
                  <a:pt x="4" y="173"/>
                  <a:pt x="5" y="169"/>
                  <a:pt x="6" y="168"/>
                </a:cubicBezTo>
                <a:cubicBezTo>
                  <a:pt x="8" y="165"/>
                  <a:pt x="10" y="164"/>
                  <a:pt x="14" y="164"/>
                </a:cubicBezTo>
                <a:cubicBezTo>
                  <a:pt x="18" y="164"/>
                  <a:pt x="32" y="163"/>
                  <a:pt x="56" y="163"/>
                </a:cubicBezTo>
                <a:lnTo>
                  <a:pt x="102" y="163"/>
                </a:lnTo>
                <a:lnTo>
                  <a:pt x="117" y="96"/>
                </a:lnTo>
                <a:cubicBezTo>
                  <a:pt x="119" y="90"/>
                  <a:pt x="121" y="82"/>
                  <a:pt x="123" y="72"/>
                </a:cubicBezTo>
                <a:cubicBezTo>
                  <a:pt x="126" y="62"/>
                  <a:pt x="127" y="55"/>
                  <a:pt x="129" y="50"/>
                </a:cubicBezTo>
                <a:cubicBezTo>
                  <a:pt x="131" y="46"/>
                  <a:pt x="132" y="40"/>
                  <a:pt x="134" y="34"/>
                </a:cubicBezTo>
                <a:cubicBezTo>
                  <a:pt x="136" y="27"/>
                  <a:pt x="138" y="22"/>
                  <a:pt x="141" y="19"/>
                </a:cubicBezTo>
                <a:cubicBezTo>
                  <a:pt x="144" y="17"/>
                  <a:pt x="146" y="13"/>
                  <a:pt x="149" y="9"/>
                </a:cubicBezTo>
                <a:cubicBezTo>
                  <a:pt x="152" y="5"/>
                  <a:pt x="156" y="3"/>
                  <a:pt x="161" y="2"/>
                </a:cubicBezTo>
                <a:cubicBezTo>
                  <a:pt x="166" y="1"/>
                  <a:pt x="171" y="0"/>
                  <a:pt x="176" y="0"/>
                </a:cubicBezTo>
                <a:cubicBezTo>
                  <a:pt x="186" y="1"/>
                  <a:pt x="193" y="4"/>
                  <a:pt x="197" y="9"/>
                </a:cubicBezTo>
                <a:cubicBezTo>
                  <a:pt x="201" y="15"/>
                  <a:pt x="203" y="20"/>
                  <a:pt x="203" y="25"/>
                </a:cubicBezTo>
                <a:cubicBezTo>
                  <a:pt x="203" y="29"/>
                  <a:pt x="200" y="42"/>
                  <a:pt x="195" y="64"/>
                </a:cubicBezTo>
                <a:cubicBezTo>
                  <a:pt x="190" y="87"/>
                  <a:pt x="184" y="109"/>
                  <a:pt x="178" y="130"/>
                </a:cubicBezTo>
                <a:lnTo>
                  <a:pt x="170" y="161"/>
                </a:lnTo>
                <a:cubicBezTo>
                  <a:pt x="170" y="162"/>
                  <a:pt x="184" y="163"/>
                  <a:pt x="212" y="163"/>
                </a:cubicBezTo>
                <a:lnTo>
                  <a:pt x="254" y="163"/>
                </a:lnTo>
                <a:cubicBezTo>
                  <a:pt x="258" y="167"/>
                  <a:pt x="260" y="170"/>
                  <a:pt x="260" y="172"/>
                </a:cubicBezTo>
                <a:cubicBezTo>
                  <a:pt x="260" y="184"/>
                  <a:pt x="256" y="194"/>
                  <a:pt x="249" y="201"/>
                </a:cubicBezTo>
                <a:lnTo>
                  <a:pt x="160" y="201"/>
                </a:lnTo>
                <a:lnTo>
                  <a:pt x="130" y="323"/>
                </a:lnTo>
                <a:cubicBezTo>
                  <a:pt x="108" y="412"/>
                  <a:pt x="97" y="460"/>
                  <a:pt x="97" y="467"/>
                </a:cubicBezTo>
                <a:cubicBezTo>
                  <a:pt x="97" y="490"/>
                  <a:pt x="105" y="502"/>
                  <a:pt x="120" y="502"/>
                </a:cubicBezTo>
                <a:cubicBezTo>
                  <a:pt x="139" y="502"/>
                  <a:pt x="158" y="492"/>
                  <a:pt x="177" y="473"/>
                </a:cubicBezTo>
                <a:cubicBezTo>
                  <a:pt x="195" y="454"/>
                  <a:pt x="210" y="431"/>
                  <a:pt x="221" y="403"/>
                </a:cubicBezTo>
                <a:cubicBezTo>
                  <a:pt x="222" y="400"/>
                  <a:pt x="223" y="398"/>
                  <a:pt x="225" y="397"/>
                </a:cubicBezTo>
                <a:cubicBezTo>
                  <a:pt x="227" y="397"/>
                  <a:pt x="231" y="396"/>
                  <a:pt x="238" y="396"/>
                </a:cubicBezTo>
                <a:lnTo>
                  <a:pt x="241" y="396"/>
                </a:lnTo>
                <a:cubicBezTo>
                  <a:pt x="249" y="396"/>
                  <a:pt x="253" y="398"/>
                  <a:pt x="253" y="402"/>
                </a:cubicBezTo>
                <a:cubicBezTo>
                  <a:pt x="253" y="404"/>
                  <a:pt x="253" y="407"/>
                  <a:pt x="251" y="412"/>
                </a:cubicBezTo>
                <a:cubicBezTo>
                  <a:pt x="248" y="421"/>
                  <a:pt x="243" y="432"/>
                  <a:pt x="236" y="444"/>
                </a:cubicBezTo>
                <a:cubicBezTo>
                  <a:pt x="229" y="456"/>
                  <a:pt x="219" y="469"/>
                  <a:pt x="208" y="483"/>
                </a:cubicBezTo>
                <a:cubicBezTo>
                  <a:pt x="196" y="497"/>
                  <a:pt x="182" y="509"/>
                  <a:pt x="165" y="518"/>
                </a:cubicBezTo>
                <a:cubicBezTo>
                  <a:pt x="148" y="528"/>
                  <a:pt x="131" y="532"/>
                  <a:pt x="114" y="532"/>
                </a:cubicBezTo>
                <a:cubicBezTo>
                  <a:pt x="97" y="532"/>
                  <a:pt x="82" y="528"/>
                  <a:pt x="67" y="520"/>
                </a:cubicBezTo>
                <a:cubicBezTo>
                  <a:pt x="51" y="512"/>
                  <a:pt x="40" y="497"/>
                  <a:pt x="33" y="477"/>
                </a:cubicBezTo>
                <a:cubicBezTo>
                  <a:pt x="32" y="472"/>
                  <a:pt x="31" y="465"/>
                  <a:pt x="31" y="454"/>
                </a:cubicBezTo>
                <a:lnTo>
                  <a:pt x="31" y="439"/>
                </a:lnTo>
                <a:lnTo>
                  <a:pt x="61" y="322"/>
                </a:lnTo>
                <a:cubicBezTo>
                  <a:pt x="81" y="243"/>
                  <a:pt x="91" y="203"/>
                  <a:pt x="92" y="203"/>
                </a:cubicBezTo>
                <a:cubicBezTo>
                  <a:pt x="92" y="202"/>
                  <a:pt x="77" y="201"/>
                  <a:pt x="48" y="201"/>
                </a:cubicBezTo>
                <a:lnTo>
                  <a:pt x="6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0" name=""/>
          <p:cNvSpPr/>
          <p:nvPr/>
        </p:nvSpPr>
        <p:spPr>
          <a:xfrm>
            <a:off x="2380680" y="3217680"/>
            <a:ext cx="72000" cy="300600"/>
          </a:xfrm>
          <a:custGeom>
            <a:avLst/>
            <a:gdLst/>
            <a:ahLst/>
            <a:rect l="0" t="0" r="r" b="b"/>
            <a:pathLst>
              <a:path w="200" h="835">
                <a:moveTo>
                  <a:pt x="4" y="1"/>
                </a:moveTo>
                <a:lnTo>
                  <a:pt x="7" y="0"/>
                </a:lnTo>
                <a:cubicBezTo>
                  <a:pt x="10" y="0"/>
                  <a:pt x="13" y="0"/>
                  <a:pt x="16" y="0"/>
                </a:cubicBezTo>
                <a:lnTo>
                  <a:pt x="26" y="0"/>
                </a:lnTo>
                <a:lnTo>
                  <a:pt x="49" y="20"/>
                </a:lnTo>
                <a:cubicBezTo>
                  <a:pt x="102" y="67"/>
                  <a:pt x="140" y="126"/>
                  <a:pt x="164" y="197"/>
                </a:cubicBezTo>
                <a:cubicBezTo>
                  <a:pt x="188" y="267"/>
                  <a:pt x="200" y="341"/>
                  <a:pt x="200" y="417"/>
                </a:cubicBezTo>
                <a:cubicBezTo>
                  <a:pt x="200" y="455"/>
                  <a:pt x="197" y="491"/>
                  <a:pt x="192" y="526"/>
                </a:cubicBezTo>
                <a:cubicBezTo>
                  <a:pt x="186" y="561"/>
                  <a:pt x="180" y="591"/>
                  <a:pt x="173" y="615"/>
                </a:cubicBezTo>
                <a:cubicBezTo>
                  <a:pt x="165" y="640"/>
                  <a:pt x="155" y="665"/>
                  <a:pt x="142" y="690"/>
                </a:cubicBezTo>
                <a:cubicBezTo>
                  <a:pt x="128" y="714"/>
                  <a:pt x="118" y="733"/>
                  <a:pt x="110" y="745"/>
                </a:cubicBezTo>
                <a:cubicBezTo>
                  <a:pt x="102" y="758"/>
                  <a:pt x="91" y="772"/>
                  <a:pt x="76" y="788"/>
                </a:cubicBezTo>
                <a:cubicBezTo>
                  <a:pt x="61" y="804"/>
                  <a:pt x="51" y="813"/>
                  <a:pt x="48" y="816"/>
                </a:cubicBezTo>
                <a:cubicBezTo>
                  <a:pt x="45" y="818"/>
                  <a:pt x="39" y="824"/>
                  <a:pt x="29" y="831"/>
                </a:cubicBezTo>
                <a:cubicBezTo>
                  <a:pt x="27" y="833"/>
                  <a:pt x="26" y="834"/>
                  <a:pt x="26" y="835"/>
                </a:cubicBezTo>
                <a:lnTo>
                  <a:pt x="16" y="835"/>
                </a:lnTo>
                <a:cubicBezTo>
                  <a:pt x="11" y="835"/>
                  <a:pt x="8" y="835"/>
                  <a:pt x="6" y="835"/>
                </a:cubicBezTo>
                <a:cubicBezTo>
                  <a:pt x="5" y="835"/>
                  <a:pt x="3" y="834"/>
                  <a:pt x="2" y="832"/>
                </a:cubicBezTo>
                <a:cubicBezTo>
                  <a:pt x="1" y="831"/>
                  <a:pt x="0" y="828"/>
                  <a:pt x="0" y="825"/>
                </a:cubicBezTo>
                <a:cubicBezTo>
                  <a:pt x="0" y="824"/>
                  <a:pt x="3" y="821"/>
                  <a:pt x="9" y="814"/>
                </a:cubicBezTo>
                <a:cubicBezTo>
                  <a:pt x="96" y="724"/>
                  <a:pt x="139" y="591"/>
                  <a:pt x="139" y="417"/>
                </a:cubicBezTo>
                <a:cubicBezTo>
                  <a:pt x="139" y="242"/>
                  <a:pt x="96" y="110"/>
                  <a:pt x="9" y="21"/>
                </a:cubicBezTo>
                <a:cubicBezTo>
                  <a:pt x="3" y="14"/>
                  <a:pt x="0" y="10"/>
                  <a:pt x="0" y="10"/>
                </a:cubicBezTo>
                <a:cubicBezTo>
                  <a:pt x="0" y="5"/>
                  <a:pt x="1" y="2"/>
                  <a:pt x="4" y="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1" name=""/>
          <p:cNvSpPr/>
          <p:nvPr/>
        </p:nvSpPr>
        <p:spPr>
          <a:xfrm>
            <a:off x="2581200" y="3332520"/>
            <a:ext cx="200160" cy="70560"/>
          </a:xfrm>
          <a:custGeom>
            <a:avLst/>
            <a:gdLst/>
            <a:ahLst/>
            <a:rect l="0" t="0" r="r" b="b"/>
            <a:pathLst>
              <a:path w="556" h="196">
                <a:moveTo>
                  <a:pt x="0" y="18"/>
                </a:moveTo>
                <a:cubicBezTo>
                  <a:pt x="0" y="11"/>
                  <a:pt x="4" y="4"/>
                  <a:pt x="11" y="0"/>
                </a:cubicBezTo>
                <a:lnTo>
                  <a:pt x="544" y="0"/>
                </a:lnTo>
                <a:cubicBezTo>
                  <a:pt x="552" y="5"/>
                  <a:pt x="556" y="11"/>
                  <a:pt x="556" y="18"/>
                </a:cubicBezTo>
                <a:cubicBezTo>
                  <a:pt x="556" y="24"/>
                  <a:pt x="552" y="29"/>
                  <a:pt x="544" y="34"/>
                </a:cubicBezTo>
                <a:lnTo>
                  <a:pt x="278" y="35"/>
                </a:lnTo>
                <a:lnTo>
                  <a:pt x="13" y="35"/>
                </a:lnTo>
                <a:cubicBezTo>
                  <a:pt x="4" y="32"/>
                  <a:pt x="0" y="26"/>
                  <a:pt x="0" y="18"/>
                </a:cubicBezTo>
                <a:moveTo>
                  <a:pt x="0" y="180"/>
                </a:moveTo>
                <a:cubicBezTo>
                  <a:pt x="0" y="171"/>
                  <a:pt x="4" y="166"/>
                  <a:pt x="13" y="163"/>
                </a:cubicBezTo>
                <a:lnTo>
                  <a:pt x="544" y="163"/>
                </a:lnTo>
                <a:cubicBezTo>
                  <a:pt x="552" y="169"/>
                  <a:pt x="556" y="174"/>
                  <a:pt x="556" y="180"/>
                </a:cubicBezTo>
                <a:cubicBezTo>
                  <a:pt x="556" y="187"/>
                  <a:pt x="552" y="192"/>
                  <a:pt x="544" y="196"/>
                </a:cubicBezTo>
                <a:lnTo>
                  <a:pt x="11" y="196"/>
                </a:lnTo>
                <a:cubicBezTo>
                  <a:pt x="4" y="192"/>
                  <a:pt x="0" y="187"/>
                  <a:pt x="0" y="18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2" name=""/>
          <p:cNvSpPr/>
          <p:nvPr/>
        </p:nvSpPr>
        <p:spPr>
          <a:xfrm>
            <a:off x="2897640" y="3231000"/>
            <a:ext cx="149040" cy="273600"/>
          </a:xfrm>
          <a:custGeom>
            <a:avLst/>
            <a:gdLst/>
            <a:ahLst/>
            <a:rect l="0" t="0" r="r" b="b"/>
            <a:pathLst>
              <a:path w="414" h="760">
                <a:moveTo>
                  <a:pt x="53" y="724"/>
                </a:moveTo>
                <a:cubicBezTo>
                  <a:pt x="54" y="724"/>
                  <a:pt x="56" y="725"/>
                  <a:pt x="58" y="726"/>
                </a:cubicBezTo>
                <a:cubicBezTo>
                  <a:pt x="60" y="727"/>
                  <a:pt x="63" y="728"/>
                  <a:pt x="67" y="729"/>
                </a:cubicBezTo>
                <a:cubicBezTo>
                  <a:pt x="71" y="729"/>
                  <a:pt x="74" y="729"/>
                  <a:pt x="77" y="729"/>
                </a:cubicBezTo>
                <a:cubicBezTo>
                  <a:pt x="84" y="729"/>
                  <a:pt x="91" y="726"/>
                  <a:pt x="97" y="718"/>
                </a:cubicBezTo>
                <a:cubicBezTo>
                  <a:pt x="103" y="711"/>
                  <a:pt x="108" y="703"/>
                  <a:pt x="110" y="694"/>
                </a:cubicBezTo>
                <a:cubicBezTo>
                  <a:pt x="116" y="679"/>
                  <a:pt x="125" y="637"/>
                  <a:pt x="139" y="567"/>
                </a:cubicBezTo>
                <a:cubicBezTo>
                  <a:pt x="152" y="496"/>
                  <a:pt x="165" y="429"/>
                  <a:pt x="177" y="366"/>
                </a:cubicBezTo>
                <a:cubicBezTo>
                  <a:pt x="189" y="302"/>
                  <a:pt x="195" y="270"/>
                  <a:pt x="195" y="270"/>
                </a:cubicBezTo>
                <a:lnTo>
                  <a:pt x="195" y="267"/>
                </a:lnTo>
                <a:lnTo>
                  <a:pt x="156" y="267"/>
                </a:lnTo>
                <a:cubicBezTo>
                  <a:pt x="130" y="267"/>
                  <a:pt x="116" y="267"/>
                  <a:pt x="115" y="266"/>
                </a:cubicBezTo>
                <a:cubicBezTo>
                  <a:pt x="112" y="264"/>
                  <a:pt x="111" y="261"/>
                  <a:pt x="111" y="257"/>
                </a:cubicBezTo>
                <a:lnTo>
                  <a:pt x="117" y="234"/>
                </a:lnTo>
                <a:cubicBezTo>
                  <a:pt x="118" y="231"/>
                  <a:pt x="120" y="230"/>
                  <a:pt x="124" y="230"/>
                </a:cubicBezTo>
                <a:cubicBezTo>
                  <a:pt x="127" y="230"/>
                  <a:pt x="140" y="229"/>
                  <a:pt x="163" y="229"/>
                </a:cubicBezTo>
                <a:cubicBezTo>
                  <a:pt x="190" y="229"/>
                  <a:pt x="203" y="229"/>
                  <a:pt x="203" y="228"/>
                </a:cubicBezTo>
                <a:cubicBezTo>
                  <a:pt x="203" y="227"/>
                  <a:pt x="205" y="213"/>
                  <a:pt x="210" y="186"/>
                </a:cubicBezTo>
                <a:cubicBezTo>
                  <a:pt x="215" y="160"/>
                  <a:pt x="219" y="143"/>
                  <a:pt x="220" y="138"/>
                </a:cubicBezTo>
                <a:cubicBezTo>
                  <a:pt x="241" y="46"/>
                  <a:pt x="282" y="0"/>
                  <a:pt x="342" y="0"/>
                </a:cubicBezTo>
                <a:cubicBezTo>
                  <a:pt x="363" y="1"/>
                  <a:pt x="380" y="8"/>
                  <a:pt x="393" y="19"/>
                </a:cubicBezTo>
                <a:cubicBezTo>
                  <a:pt x="407" y="30"/>
                  <a:pt x="414" y="45"/>
                  <a:pt x="414" y="63"/>
                </a:cubicBezTo>
                <a:cubicBezTo>
                  <a:pt x="414" y="83"/>
                  <a:pt x="408" y="97"/>
                  <a:pt x="396" y="106"/>
                </a:cubicBezTo>
                <a:cubicBezTo>
                  <a:pt x="384" y="115"/>
                  <a:pt x="372" y="120"/>
                  <a:pt x="361" y="120"/>
                </a:cubicBezTo>
                <a:cubicBezTo>
                  <a:pt x="336" y="120"/>
                  <a:pt x="324" y="109"/>
                  <a:pt x="324" y="85"/>
                </a:cubicBezTo>
                <a:cubicBezTo>
                  <a:pt x="324" y="75"/>
                  <a:pt x="327" y="66"/>
                  <a:pt x="333" y="58"/>
                </a:cubicBezTo>
                <a:cubicBezTo>
                  <a:pt x="339" y="50"/>
                  <a:pt x="346" y="44"/>
                  <a:pt x="353" y="40"/>
                </a:cubicBezTo>
                <a:lnTo>
                  <a:pt x="361" y="36"/>
                </a:lnTo>
                <a:cubicBezTo>
                  <a:pt x="352" y="33"/>
                  <a:pt x="343" y="31"/>
                  <a:pt x="336" y="31"/>
                </a:cubicBezTo>
                <a:cubicBezTo>
                  <a:pt x="329" y="31"/>
                  <a:pt x="322" y="34"/>
                  <a:pt x="316" y="40"/>
                </a:cubicBezTo>
                <a:cubicBezTo>
                  <a:pt x="310" y="45"/>
                  <a:pt x="306" y="53"/>
                  <a:pt x="304" y="63"/>
                </a:cubicBezTo>
                <a:cubicBezTo>
                  <a:pt x="300" y="79"/>
                  <a:pt x="296" y="101"/>
                  <a:pt x="291" y="128"/>
                </a:cubicBezTo>
                <a:cubicBezTo>
                  <a:pt x="286" y="155"/>
                  <a:pt x="281" y="178"/>
                  <a:pt x="277" y="197"/>
                </a:cubicBezTo>
                <a:cubicBezTo>
                  <a:pt x="273" y="216"/>
                  <a:pt x="271" y="226"/>
                  <a:pt x="271" y="227"/>
                </a:cubicBezTo>
                <a:cubicBezTo>
                  <a:pt x="271" y="228"/>
                  <a:pt x="287" y="229"/>
                  <a:pt x="317" y="229"/>
                </a:cubicBezTo>
                <a:cubicBezTo>
                  <a:pt x="342" y="229"/>
                  <a:pt x="357" y="229"/>
                  <a:pt x="361" y="230"/>
                </a:cubicBezTo>
                <a:cubicBezTo>
                  <a:pt x="364" y="230"/>
                  <a:pt x="368" y="232"/>
                  <a:pt x="370" y="235"/>
                </a:cubicBezTo>
                <a:cubicBezTo>
                  <a:pt x="370" y="237"/>
                  <a:pt x="370" y="242"/>
                  <a:pt x="368" y="249"/>
                </a:cubicBezTo>
                <a:cubicBezTo>
                  <a:pt x="366" y="256"/>
                  <a:pt x="365" y="261"/>
                  <a:pt x="364" y="262"/>
                </a:cubicBezTo>
                <a:cubicBezTo>
                  <a:pt x="363" y="265"/>
                  <a:pt x="360" y="266"/>
                  <a:pt x="356" y="266"/>
                </a:cubicBezTo>
                <a:cubicBezTo>
                  <a:pt x="353" y="266"/>
                  <a:pt x="338" y="267"/>
                  <a:pt x="311" y="267"/>
                </a:cubicBezTo>
                <a:lnTo>
                  <a:pt x="265" y="267"/>
                </a:lnTo>
                <a:lnTo>
                  <a:pt x="245" y="369"/>
                </a:lnTo>
                <a:cubicBezTo>
                  <a:pt x="219" y="508"/>
                  <a:pt x="200" y="594"/>
                  <a:pt x="190" y="628"/>
                </a:cubicBezTo>
                <a:cubicBezTo>
                  <a:pt x="175" y="676"/>
                  <a:pt x="155" y="711"/>
                  <a:pt x="131" y="734"/>
                </a:cubicBezTo>
                <a:cubicBezTo>
                  <a:pt x="111" y="751"/>
                  <a:pt x="90" y="760"/>
                  <a:pt x="70" y="760"/>
                </a:cubicBezTo>
                <a:cubicBezTo>
                  <a:pt x="53" y="760"/>
                  <a:pt x="36" y="755"/>
                  <a:pt x="22" y="744"/>
                </a:cubicBezTo>
                <a:cubicBezTo>
                  <a:pt x="8" y="734"/>
                  <a:pt x="0" y="719"/>
                  <a:pt x="0" y="699"/>
                </a:cubicBezTo>
                <a:cubicBezTo>
                  <a:pt x="0" y="679"/>
                  <a:pt x="6" y="664"/>
                  <a:pt x="18" y="654"/>
                </a:cubicBezTo>
                <a:cubicBezTo>
                  <a:pt x="30" y="645"/>
                  <a:pt x="41" y="640"/>
                  <a:pt x="53" y="640"/>
                </a:cubicBezTo>
                <a:cubicBezTo>
                  <a:pt x="77" y="640"/>
                  <a:pt x="90" y="652"/>
                  <a:pt x="90" y="675"/>
                </a:cubicBezTo>
                <a:cubicBezTo>
                  <a:pt x="90" y="686"/>
                  <a:pt x="86" y="695"/>
                  <a:pt x="80" y="703"/>
                </a:cubicBezTo>
                <a:cubicBezTo>
                  <a:pt x="74" y="710"/>
                  <a:pt x="68" y="716"/>
                  <a:pt x="60" y="720"/>
                </a:cubicBezTo>
                <a:lnTo>
                  <a:pt x="53" y="72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3" name=""/>
          <p:cNvSpPr/>
          <p:nvPr/>
        </p:nvSpPr>
        <p:spPr>
          <a:xfrm>
            <a:off x="3074760" y="3217680"/>
            <a:ext cx="72000" cy="300600"/>
          </a:xfrm>
          <a:custGeom>
            <a:avLst/>
            <a:gdLst/>
            <a:ahLst/>
            <a:rect l="0" t="0" r="r" b="b"/>
            <a:pathLst>
              <a:path w="200" h="835">
                <a:moveTo>
                  <a:pt x="0" y="417"/>
                </a:moveTo>
                <a:cubicBezTo>
                  <a:pt x="0" y="378"/>
                  <a:pt x="2" y="342"/>
                  <a:pt x="8" y="308"/>
                </a:cubicBezTo>
                <a:cubicBezTo>
                  <a:pt x="13" y="273"/>
                  <a:pt x="20" y="243"/>
                  <a:pt x="27" y="218"/>
                </a:cubicBezTo>
                <a:cubicBezTo>
                  <a:pt x="34" y="193"/>
                  <a:pt x="45" y="169"/>
                  <a:pt x="58" y="145"/>
                </a:cubicBezTo>
                <a:cubicBezTo>
                  <a:pt x="71" y="121"/>
                  <a:pt x="82" y="102"/>
                  <a:pt x="90" y="89"/>
                </a:cubicBezTo>
                <a:cubicBezTo>
                  <a:pt x="97" y="76"/>
                  <a:pt x="109" y="61"/>
                  <a:pt x="126" y="46"/>
                </a:cubicBezTo>
                <a:cubicBezTo>
                  <a:pt x="141" y="30"/>
                  <a:pt x="150" y="21"/>
                  <a:pt x="153" y="17"/>
                </a:cubicBezTo>
                <a:cubicBezTo>
                  <a:pt x="156" y="14"/>
                  <a:pt x="163" y="8"/>
                  <a:pt x="174" y="0"/>
                </a:cubicBezTo>
                <a:lnTo>
                  <a:pt x="185" y="0"/>
                </a:lnTo>
                <a:lnTo>
                  <a:pt x="188" y="0"/>
                </a:lnTo>
                <a:cubicBezTo>
                  <a:pt x="196" y="0"/>
                  <a:pt x="200" y="2"/>
                  <a:pt x="200" y="7"/>
                </a:cubicBezTo>
                <a:cubicBezTo>
                  <a:pt x="200" y="9"/>
                  <a:pt x="195" y="15"/>
                  <a:pt x="186" y="25"/>
                </a:cubicBezTo>
                <a:cubicBezTo>
                  <a:pt x="176" y="35"/>
                  <a:pt x="165" y="50"/>
                  <a:pt x="151" y="69"/>
                </a:cubicBezTo>
                <a:cubicBezTo>
                  <a:pt x="138" y="88"/>
                  <a:pt x="124" y="112"/>
                  <a:pt x="110" y="141"/>
                </a:cubicBezTo>
                <a:cubicBezTo>
                  <a:pt x="96" y="169"/>
                  <a:pt x="84" y="207"/>
                  <a:pt x="75" y="256"/>
                </a:cubicBezTo>
                <a:cubicBezTo>
                  <a:pt x="65" y="304"/>
                  <a:pt x="60" y="358"/>
                  <a:pt x="60" y="417"/>
                </a:cubicBezTo>
                <a:cubicBezTo>
                  <a:pt x="60" y="476"/>
                  <a:pt x="65" y="529"/>
                  <a:pt x="75" y="577"/>
                </a:cubicBezTo>
                <a:cubicBezTo>
                  <a:pt x="84" y="625"/>
                  <a:pt x="95" y="664"/>
                  <a:pt x="109" y="694"/>
                </a:cubicBezTo>
                <a:cubicBezTo>
                  <a:pt x="123" y="723"/>
                  <a:pt x="137" y="747"/>
                  <a:pt x="151" y="766"/>
                </a:cubicBezTo>
                <a:cubicBezTo>
                  <a:pt x="165" y="784"/>
                  <a:pt x="176" y="799"/>
                  <a:pt x="186" y="810"/>
                </a:cubicBezTo>
                <a:cubicBezTo>
                  <a:pt x="195" y="821"/>
                  <a:pt x="200" y="827"/>
                  <a:pt x="200" y="827"/>
                </a:cubicBezTo>
                <a:cubicBezTo>
                  <a:pt x="200" y="832"/>
                  <a:pt x="196" y="835"/>
                  <a:pt x="187" y="835"/>
                </a:cubicBezTo>
                <a:lnTo>
                  <a:pt x="185" y="835"/>
                </a:lnTo>
                <a:lnTo>
                  <a:pt x="174" y="835"/>
                </a:lnTo>
                <a:lnTo>
                  <a:pt x="151" y="815"/>
                </a:lnTo>
                <a:cubicBezTo>
                  <a:pt x="97" y="767"/>
                  <a:pt x="59" y="709"/>
                  <a:pt x="35" y="637"/>
                </a:cubicBezTo>
                <a:cubicBezTo>
                  <a:pt x="11" y="566"/>
                  <a:pt x="0" y="493"/>
                  <a:pt x="0" y="417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4" name=""/>
          <p:cNvSpPr/>
          <p:nvPr/>
        </p:nvSpPr>
        <p:spPr>
          <a:xfrm>
            <a:off x="3168720" y="3254760"/>
            <a:ext cx="93960" cy="191520"/>
          </a:xfrm>
          <a:custGeom>
            <a:avLst/>
            <a:gdLst/>
            <a:ahLst/>
            <a:rect l="0" t="0" r="r" b="b"/>
            <a:pathLst>
              <a:path w="261" h="532">
                <a:moveTo>
                  <a:pt x="6" y="201"/>
                </a:moveTo>
                <a:cubicBezTo>
                  <a:pt x="2" y="197"/>
                  <a:pt x="0" y="195"/>
                  <a:pt x="0" y="193"/>
                </a:cubicBezTo>
                <a:cubicBezTo>
                  <a:pt x="0" y="191"/>
                  <a:pt x="1" y="186"/>
                  <a:pt x="3" y="179"/>
                </a:cubicBezTo>
                <a:cubicBezTo>
                  <a:pt x="5" y="173"/>
                  <a:pt x="6" y="169"/>
                  <a:pt x="7" y="168"/>
                </a:cubicBezTo>
                <a:cubicBezTo>
                  <a:pt x="8" y="165"/>
                  <a:pt x="11" y="164"/>
                  <a:pt x="15" y="164"/>
                </a:cubicBezTo>
                <a:cubicBezTo>
                  <a:pt x="18" y="164"/>
                  <a:pt x="33" y="163"/>
                  <a:pt x="57" y="163"/>
                </a:cubicBezTo>
                <a:lnTo>
                  <a:pt x="101" y="163"/>
                </a:lnTo>
                <a:lnTo>
                  <a:pt x="117" y="96"/>
                </a:lnTo>
                <a:cubicBezTo>
                  <a:pt x="119" y="90"/>
                  <a:pt x="121" y="82"/>
                  <a:pt x="123" y="72"/>
                </a:cubicBezTo>
                <a:cubicBezTo>
                  <a:pt x="125" y="62"/>
                  <a:pt x="127" y="55"/>
                  <a:pt x="129" y="50"/>
                </a:cubicBezTo>
                <a:cubicBezTo>
                  <a:pt x="130" y="46"/>
                  <a:pt x="132" y="40"/>
                  <a:pt x="135" y="34"/>
                </a:cubicBezTo>
                <a:cubicBezTo>
                  <a:pt x="136" y="27"/>
                  <a:pt x="139" y="22"/>
                  <a:pt x="141" y="19"/>
                </a:cubicBezTo>
                <a:cubicBezTo>
                  <a:pt x="144" y="17"/>
                  <a:pt x="147" y="13"/>
                  <a:pt x="150" y="9"/>
                </a:cubicBezTo>
                <a:cubicBezTo>
                  <a:pt x="153" y="5"/>
                  <a:pt x="156" y="3"/>
                  <a:pt x="161" y="2"/>
                </a:cubicBezTo>
                <a:cubicBezTo>
                  <a:pt x="166" y="1"/>
                  <a:pt x="171" y="0"/>
                  <a:pt x="176" y="0"/>
                </a:cubicBezTo>
                <a:cubicBezTo>
                  <a:pt x="186" y="1"/>
                  <a:pt x="193" y="4"/>
                  <a:pt x="197" y="9"/>
                </a:cubicBezTo>
                <a:cubicBezTo>
                  <a:pt x="201" y="15"/>
                  <a:pt x="203" y="20"/>
                  <a:pt x="203" y="25"/>
                </a:cubicBezTo>
                <a:cubicBezTo>
                  <a:pt x="203" y="29"/>
                  <a:pt x="201" y="42"/>
                  <a:pt x="196" y="64"/>
                </a:cubicBezTo>
                <a:cubicBezTo>
                  <a:pt x="191" y="87"/>
                  <a:pt x="185" y="109"/>
                  <a:pt x="179" y="130"/>
                </a:cubicBezTo>
                <a:lnTo>
                  <a:pt x="171" y="161"/>
                </a:lnTo>
                <a:cubicBezTo>
                  <a:pt x="171" y="162"/>
                  <a:pt x="185" y="163"/>
                  <a:pt x="212" y="163"/>
                </a:cubicBezTo>
                <a:lnTo>
                  <a:pt x="255" y="163"/>
                </a:lnTo>
                <a:cubicBezTo>
                  <a:pt x="259" y="167"/>
                  <a:pt x="261" y="170"/>
                  <a:pt x="261" y="172"/>
                </a:cubicBezTo>
                <a:cubicBezTo>
                  <a:pt x="261" y="184"/>
                  <a:pt x="257" y="194"/>
                  <a:pt x="250" y="201"/>
                </a:cubicBezTo>
                <a:lnTo>
                  <a:pt x="161" y="201"/>
                </a:lnTo>
                <a:lnTo>
                  <a:pt x="130" y="323"/>
                </a:lnTo>
                <a:cubicBezTo>
                  <a:pt x="108" y="412"/>
                  <a:pt x="97" y="460"/>
                  <a:pt x="97" y="467"/>
                </a:cubicBezTo>
                <a:cubicBezTo>
                  <a:pt x="97" y="490"/>
                  <a:pt x="105" y="502"/>
                  <a:pt x="120" y="502"/>
                </a:cubicBezTo>
                <a:cubicBezTo>
                  <a:pt x="140" y="502"/>
                  <a:pt x="159" y="492"/>
                  <a:pt x="177" y="473"/>
                </a:cubicBezTo>
                <a:cubicBezTo>
                  <a:pt x="196" y="454"/>
                  <a:pt x="210" y="431"/>
                  <a:pt x="222" y="403"/>
                </a:cubicBezTo>
                <a:cubicBezTo>
                  <a:pt x="223" y="400"/>
                  <a:pt x="224" y="398"/>
                  <a:pt x="226" y="397"/>
                </a:cubicBezTo>
                <a:cubicBezTo>
                  <a:pt x="227" y="397"/>
                  <a:pt x="232" y="396"/>
                  <a:pt x="238" y="396"/>
                </a:cubicBezTo>
                <a:lnTo>
                  <a:pt x="242" y="396"/>
                </a:lnTo>
                <a:cubicBezTo>
                  <a:pt x="250" y="396"/>
                  <a:pt x="254" y="398"/>
                  <a:pt x="254" y="402"/>
                </a:cubicBezTo>
                <a:cubicBezTo>
                  <a:pt x="254" y="404"/>
                  <a:pt x="253" y="407"/>
                  <a:pt x="252" y="412"/>
                </a:cubicBezTo>
                <a:cubicBezTo>
                  <a:pt x="249" y="421"/>
                  <a:pt x="244" y="432"/>
                  <a:pt x="237" y="444"/>
                </a:cubicBezTo>
                <a:cubicBezTo>
                  <a:pt x="229" y="456"/>
                  <a:pt x="220" y="469"/>
                  <a:pt x="208" y="483"/>
                </a:cubicBezTo>
                <a:cubicBezTo>
                  <a:pt x="197" y="497"/>
                  <a:pt x="182" y="509"/>
                  <a:pt x="166" y="518"/>
                </a:cubicBezTo>
                <a:cubicBezTo>
                  <a:pt x="149" y="528"/>
                  <a:pt x="131" y="532"/>
                  <a:pt x="114" y="532"/>
                </a:cubicBezTo>
                <a:cubicBezTo>
                  <a:pt x="97" y="532"/>
                  <a:pt x="81" y="528"/>
                  <a:pt x="66" y="520"/>
                </a:cubicBezTo>
                <a:cubicBezTo>
                  <a:pt x="51" y="512"/>
                  <a:pt x="40" y="497"/>
                  <a:pt x="34" y="477"/>
                </a:cubicBezTo>
                <a:cubicBezTo>
                  <a:pt x="33" y="472"/>
                  <a:pt x="32" y="465"/>
                  <a:pt x="32" y="454"/>
                </a:cubicBezTo>
                <a:lnTo>
                  <a:pt x="32" y="439"/>
                </a:lnTo>
                <a:lnTo>
                  <a:pt x="61" y="322"/>
                </a:lnTo>
                <a:cubicBezTo>
                  <a:pt x="81" y="243"/>
                  <a:pt x="91" y="203"/>
                  <a:pt x="91" y="203"/>
                </a:cubicBezTo>
                <a:cubicBezTo>
                  <a:pt x="91" y="202"/>
                  <a:pt x="77" y="201"/>
                  <a:pt x="49" y="201"/>
                </a:cubicBezTo>
                <a:lnTo>
                  <a:pt x="6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5" name=""/>
          <p:cNvSpPr/>
          <p:nvPr/>
        </p:nvSpPr>
        <p:spPr>
          <a:xfrm>
            <a:off x="3287880" y="3217680"/>
            <a:ext cx="72360" cy="300600"/>
          </a:xfrm>
          <a:custGeom>
            <a:avLst/>
            <a:gdLst/>
            <a:ahLst/>
            <a:rect l="0" t="0" r="r" b="b"/>
            <a:pathLst>
              <a:path w="201" h="835">
                <a:moveTo>
                  <a:pt x="5" y="1"/>
                </a:moveTo>
                <a:lnTo>
                  <a:pt x="8" y="0"/>
                </a:lnTo>
                <a:cubicBezTo>
                  <a:pt x="11" y="0"/>
                  <a:pt x="13" y="0"/>
                  <a:pt x="16" y="0"/>
                </a:cubicBezTo>
                <a:lnTo>
                  <a:pt x="26" y="0"/>
                </a:lnTo>
                <a:lnTo>
                  <a:pt x="50" y="20"/>
                </a:lnTo>
                <a:cubicBezTo>
                  <a:pt x="102" y="67"/>
                  <a:pt x="141" y="126"/>
                  <a:pt x="165" y="197"/>
                </a:cubicBezTo>
                <a:cubicBezTo>
                  <a:pt x="189" y="267"/>
                  <a:pt x="201" y="341"/>
                  <a:pt x="201" y="417"/>
                </a:cubicBezTo>
                <a:cubicBezTo>
                  <a:pt x="201" y="455"/>
                  <a:pt x="198" y="491"/>
                  <a:pt x="192" y="526"/>
                </a:cubicBezTo>
                <a:cubicBezTo>
                  <a:pt x="187" y="561"/>
                  <a:pt x="180" y="591"/>
                  <a:pt x="173" y="615"/>
                </a:cubicBezTo>
                <a:cubicBezTo>
                  <a:pt x="166" y="640"/>
                  <a:pt x="156" y="665"/>
                  <a:pt x="142" y="690"/>
                </a:cubicBezTo>
                <a:cubicBezTo>
                  <a:pt x="129" y="714"/>
                  <a:pt x="117" y="733"/>
                  <a:pt x="110" y="745"/>
                </a:cubicBezTo>
                <a:cubicBezTo>
                  <a:pt x="102" y="758"/>
                  <a:pt x="90" y="772"/>
                  <a:pt x="75" y="788"/>
                </a:cubicBezTo>
                <a:cubicBezTo>
                  <a:pt x="60" y="804"/>
                  <a:pt x="52" y="813"/>
                  <a:pt x="49" y="816"/>
                </a:cubicBezTo>
                <a:cubicBezTo>
                  <a:pt x="46" y="818"/>
                  <a:pt x="40" y="824"/>
                  <a:pt x="30" y="831"/>
                </a:cubicBezTo>
                <a:cubicBezTo>
                  <a:pt x="28" y="833"/>
                  <a:pt x="27" y="834"/>
                  <a:pt x="26" y="835"/>
                </a:cubicBezTo>
                <a:lnTo>
                  <a:pt x="16" y="835"/>
                </a:lnTo>
                <a:cubicBezTo>
                  <a:pt x="12" y="835"/>
                  <a:pt x="9" y="835"/>
                  <a:pt x="7" y="835"/>
                </a:cubicBezTo>
                <a:cubicBezTo>
                  <a:pt x="5" y="835"/>
                  <a:pt x="4" y="834"/>
                  <a:pt x="3" y="832"/>
                </a:cubicBezTo>
                <a:cubicBezTo>
                  <a:pt x="2" y="831"/>
                  <a:pt x="1" y="828"/>
                  <a:pt x="0" y="825"/>
                </a:cubicBezTo>
                <a:cubicBezTo>
                  <a:pt x="1" y="824"/>
                  <a:pt x="4" y="821"/>
                  <a:pt x="10" y="814"/>
                </a:cubicBezTo>
                <a:cubicBezTo>
                  <a:pt x="96" y="724"/>
                  <a:pt x="140" y="591"/>
                  <a:pt x="140" y="417"/>
                </a:cubicBezTo>
                <a:cubicBezTo>
                  <a:pt x="140" y="242"/>
                  <a:pt x="96" y="110"/>
                  <a:pt x="10" y="21"/>
                </a:cubicBezTo>
                <a:cubicBezTo>
                  <a:pt x="4" y="14"/>
                  <a:pt x="1" y="10"/>
                  <a:pt x="0" y="10"/>
                </a:cubicBezTo>
                <a:cubicBezTo>
                  <a:pt x="0" y="5"/>
                  <a:pt x="2" y="2"/>
                  <a:pt x="5" y="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6" name=""/>
          <p:cNvSpPr/>
          <p:nvPr/>
        </p:nvSpPr>
        <p:spPr>
          <a:xfrm>
            <a:off x="3471840" y="3267720"/>
            <a:ext cx="200160" cy="200160"/>
          </a:xfrm>
          <a:custGeom>
            <a:avLst/>
            <a:gdLst/>
            <a:ahLst/>
            <a:rect l="0" t="0" r="r" b="b"/>
            <a:pathLst>
              <a:path w="556" h="556">
                <a:moveTo>
                  <a:pt x="0" y="290"/>
                </a:moveTo>
                <a:cubicBezTo>
                  <a:pt x="0" y="290"/>
                  <a:pt x="0" y="286"/>
                  <a:pt x="0" y="279"/>
                </a:cubicBezTo>
                <a:cubicBezTo>
                  <a:pt x="0" y="272"/>
                  <a:pt x="4" y="266"/>
                  <a:pt x="12" y="262"/>
                </a:cubicBezTo>
                <a:lnTo>
                  <a:pt x="262" y="262"/>
                </a:lnTo>
                <a:lnTo>
                  <a:pt x="262" y="137"/>
                </a:lnTo>
                <a:lnTo>
                  <a:pt x="263" y="11"/>
                </a:lnTo>
                <a:cubicBezTo>
                  <a:pt x="268" y="4"/>
                  <a:pt x="274" y="0"/>
                  <a:pt x="279" y="0"/>
                </a:cubicBezTo>
                <a:cubicBezTo>
                  <a:pt x="286" y="0"/>
                  <a:pt x="291" y="4"/>
                  <a:pt x="295" y="13"/>
                </a:cubicBezTo>
                <a:lnTo>
                  <a:pt x="295" y="262"/>
                </a:lnTo>
                <a:lnTo>
                  <a:pt x="544" y="262"/>
                </a:lnTo>
                <a:cubicBezTo>
                  <a:pt x="552" y="267"/>
                  <a:pt x="556" y="272"/>
                  <a:pt x="556" y="279"/>
                </a:cubicBezTo>
                <a:cubicBezTo>
                  <a:pt x="556" y="285"/>
                  <a:pt x="552" y="291"/>
                  <a:pt x="544" y="295"/>
                </a:cubicBezTo>
                <a:lnTo>
                  <a:pt x="295" y="295"/>
                </a:lnTo>
                <a:lnTo>
                  <a:pt x="295" y="544"/>
                </a:lnTo>
                <a:cubicBezTo>
                  <a:pt x="291" y="552"/>
                  <a:pt x="286" y="556"/>
                  <a:pt x="280" y="556"/>
                </a:cubicBezTo>
                <a:lnTo>
                  <a:pt x="279" y="556"/>
                </a:lnTo>
                <a:lnTo>
                  <a:pt x="277" y="556"/>
                </a:lnTo>
                <a:cubicBezTo>
                  <a:pt x="270" y="556"/>
                  <a:pt x="265" y="552"/>
                  <a:pt x="262" y="544"/>
                </a:cubicBezTo>
                <a:lnTo>
                  <a:pt x="262" y="295"/>
                </a:lnTo>
                <a:lnTo>
                  <a:pt x="12" y="295"/>
                </a:lnTo>
                <a:cubicBezTo>
                  <a:pt x="4" y="292"/>
                  <a:pt x="0" y="286"/>
                  <a:pt x="0" y="279"/>
                </a:cubicBezTo>
                <a:lnTo>
                  <a:pt x="0" y="290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7" name=""/>
          <p:cNvSpPr/>
          <p:nvPr/>
        </p:nvSpPr>
        <p:spPr>
          <a:xfrm>
            <a:off x="3771720" y="3231000"/>
            <a:ext cx="149040" cy="273600"/>
          </a:xfrm>
          <a:custGeom>
            <a:avLst/>
            <a:gdLst/>
            <a:ahLst/>
            <a:rect l="0" t="0" r="r" b="b"/>
            <a:pathLst>
              <a:path w="414" h="760">
                <a:moveTo>
                  <a:pt x="54" y="724"/>
                </a:moveTo>
                <a:cubicBezTo>
                  <a:pt x="55" y="724"/>
                  <a:pt x="57" y="725"/>
                  <a:pt x="59" y="726"/>
                </a:cubicBezTo>
                <a:cubicBezTo>
                  <a:pt x="61" y="727"/>
                  <a:pt x="64" y="728"/>
                  <a:pt x="68" y="729"/>
                </a:cubicBezTo>
                <a:cubicBezTo>
                  <a:pt x="72" y="729"/>
                  <a:pt x="75" y="729"/>
                  <a:pt x="78" y="729"/>
                </a:cubicBezTo>
                <a:cubicBezTo>
                  <a:pt x="85" y="729"/>
                  <a:pt x="92" y="726"/>
                  <a:pt x="98" y="718"/>
                </a:cubicBezTo>
                <a:cubicBezTo>
                  <a:pt x="104" y="711"/>
                  <a:pt x="109" y="703"/>
                  <a:pt x="111" y="694"/>
                </a:cubicBezTo>
                <a:cubicBezTo>
                  <a:pt x="117" y="679"/>
                  <a:pt x="126" y="637"/>
                  <a:pt x="140" y="567"/>
                </a:cubicBezTo>
                <a:cubicBezTo>
                  <a:pt x="153" y="496"/>
                  <a:pt x="166" y="429"/>
                  <a:pt x="178" y="366"/>
                </a:cubicBezTo>
                <a:cubicBezTo>
                  <a:pt x="190" y="302"/>
                  <a:pt x="196" y="270"/>
                  <a:pt x="196" y="270"/>
                </a:cubicBezTo>
                <a:lnTo>
                  <a:pt x="196" y="267"/>
                </a:lnTo>
                <a:lnTo>
                  <a:pt x="157" y="267"/>
                </a:lnTo>
                <a:cubicBezTo>
                  <a:pt x="131" y="267"/>
                  <a:pt x="117" y="267"/>
                  <a:pt x="115" y="266"/>
                </a:cubicBezTo>
                <a:cubicBezTo>
                  <a:pt x="113" y="264"/>
                  <a:pt x="112" y="261"/>
                  <a:pt x="112" y="257"/>
                </a:cubicBezTo>
                <a:lnTo>
                  <a:pt x="118" y="234"/>
                </a:lnTo>
                <a:cubicBezTo>
                  <a:pt x="119" y="231"/>
                  <a:pt x="121" y="230"/>
                  <a:pt x="125" y="230"/>
                </a:cubicBezTo>
                <a:cubicBezTo>
                  <a:pt x="128" y="230"/>
                  <a:pt x="141" y="229"/>
                  <a:pt x="164" y="229"/>
                </a:cubicBezTo>
                <a:cubicBezTo>
                  <a:pt x="191" y="229"/>
                  <a:pt x="204" y="229"/>
                  <a:pt x="204" y="228"/>
                </a:cubicBezTo>
                <a:cubicBezTo>
                  <a:pt x="204" y="227"/>
                  <a:pt x="206" y="213"/>
                  <a:pt x="211" y="186"/>
                </a:cubicBezTo>
                <a:cubicBezTo>
                  <a:pt x="216" y="160"/>
                  <a:pt x="220" y="143"/>
                  <a:pt x="221" y="138"/>
                </a:cubicBezTo>
                <a:cubicBezTo>
                  <a:pt x="242" y="46"/>
                  <a:pt x="283" y="0"/>
                  <a:pt x="343" y="0"/>
                </a:cubicBezTo>
                <a:cubicBezTo>
                  <a:pt x="364" y="1"/>
                  <a:pt x="381" y="8"/>
                  <a:pt x="394" y="19"/>
                </a:cubicBezTo>
                <a:cubicBezTo>
                  <a:pt x="407" y="30"/>
                  <a:pt x="414" y="45"/>
                  <a:pt x="414" y="63"/>
                </a:cubicBezTo>
                <a:cubicBezTo>
                  <a:pt x="414" y="83"/>
                  <a:pt x="408" y="97"/>
                  <a:pt x="397" y="106"/>
                </a:cubicBezTo>
                <a:cubicBezTo>
                  <a:pt x="385" y="115"/>
                  <a:pt x="373" y="120"/>
                  <a:pt x="361" y="120"/>
                </a:cubicBezTo>
                <a:cubicBezTo>
                  <a:pt x="337" y="120"/>
                  <a:pt x="325" y="109"/>
                  <a:pt x="325" y="85"/>
                </a:cubicBezTo>
                <a:cubicBezTo>
                  <a:pt x="325" y="75"/>
                  <a:pt x="328" y="66"/>
                  <a:pt x="334" y="58"/>
                </a:cubicBezTo>
                <a:cubicBezTo>
                  <a:pt x="340" y="50"/>
                  <a:pt x="347" y="44"/>
                  <a:pt x="354" y="40"/>
                </a:cubicBezTo>
                <a:lnTo>
                  <a:pt x="361" y="36"/>
                </a:lnTo>
                <a:cubicBezTo>
                  <a:pt x="353" y="33"/>
                  <a:pt x="344" y="31"/>
                  <a:pt x="336" y="31"/>
                </a:cubicBezTo>
                <a:cubicBezTo>
                  <a:pt x="330" y="31"/>
                  <a:pt x="323" y="34"/>
                  <a:pt x="317" y="40"/>
                </a:cubicBezTo>
                <a:cubicBezTo>
                  <a:pt x="311" y="45"/>
                  <a:pt x="307" y="53"/>
                  <a:pt x="305" y="63"/>
                </a:cubicBezTo>
                <a:cubicBezTo>
                  <a:pt x="301" y="79"/>
                  <a:pt x="296" y="101"/>
                  <a:pt x="291" y="128"/>
                </a:cubicBezTo>
                <a:cubicBezTo>
                  <a:pt x="286" y="155"/>
                  <a:pt x="282" y="178"/>
                  <a:pt x="278" y="197"/>
                </a:cubicBezTo>
                <a:cubicBezTo>
                  <a:pt x="274" y="216"/>
                  <a:pt x="272" y="226"/>
                  <a:pt x="272" y="227"/>
                </a:cubicBezTo>
                <a:cubicBezTo>
                  <a:pt x="272" y="228"/>
                  <a:pt x="288" y="229"/>
                  <a:pt x="318" y="229"/>
                </a:cubicBezTo>
                <a:cubicBezTo>
                  <a:pt x="343" y="229"/>
                  <a:pt x="358" y="229"/>
                  <a:pt x="361" y="230"/>
                </a:cubicBezTo>
                <a:cubicBezTo>
                  <a:pt x="365" y="230"/>
                  <a:pt x="368" y="232"/>
                  <a:pt x="371" y="235"/>
                </a:cubicBezTo>
                <a:cubicBezTo>
                  <a:pt x="371" y="237"/>
                  <a:pt x="371" y="242"/>
                  <a:pt x="369" y="249"/>
                </a:cubicBezTo>
                <a:cubicBezTo>
                  <a:pt x="367" y="256"/>
                  <a:pt x="366" y="261"/>
                  <a:pt x="365" y="262"/>
                </a:cubicBezTo>
                <a:cubicBezTo>
                  <a:pt x="364" y="265"/>
                  <a:pt x="361" y="266"/>
                  <a:pt x="357" y="266"/>
                </a:cubicBezTo>
                <a:cubicBezTo>
                  <a:pt x="353" y="266"/>
                  <a:pt x="338" y="267"/>
                  <a:pt x="312" y="267"/>
                </a:cubicBezTo>
                <a:lnTo>
                  <a:pt x="266" y="267"/>
                </a:lnTo>
                <a:lnTo>
                  <a:pt x="246" y="369"/>
                </a:lnTo>
                <a:cubicBezTo>
                  <a:pt x="220" y="508"/>
                  <a:pt x="201" y="594"/>
                  <a:pt x="191" y="628"/>
                </a:cubicBezTo>
                <a:cubicBezTo>
                  <a:pt x="176" y="676"/>
                  <a:pt x="156" y="711"/>
                  <a:pt x="132" y="734"/>
                </a:cubicBezTo>
                <a:cubicBezTo>
                  <a:pt x="112" y="751"/>
                  <a:pt x="91" y="760"/>
                  <a:pt x="71" y="760"/>
                </a:cubicBezTo>
                <a:cubicBezTo>
                  <a:pt x="53" y="760"/>
                  <a:pt x="37" y="755"/>
                  <a:pt x="22" y="744"/>
                </a:cubicBezTo>
                <a:cubicBezTo>
                  <a:pt x="7" y="734"/>
                  <a:pt x="0" y="719"/>
                  <a:pt x="0" y="699"/>
                </a:cubicBezTo>
                <a:cubicBezTo>
                  <a:pt x="0" y="679"/>
                  <a:pt x="6" y="664"/>
                  <a:pt x="18" y="654"/>
                </a:cubicBezTo>
                <a:cubicBezTo>
                  <a:pt x="30" y="645"/>
                  <a:pt x="42" y="640"/>
                  <a:pt x="54" y="640"/>
                </a:cubicBezTo>
                <a:cubicBezTo>
                  <a:pt x="78" y="640"/>
                  <a:pt x="90" y="652"/>
                  <a:pt x="90" y="675"/>
                </a:cubicBezTo>
                <a:cubicBezTo>
                  <a:pt x="90" y="686"/>
                  <a:pt x="87" y="695"/>
                  <a:pt x="81" y="703"/>
                </a:cubicBezTo>
                <a:cubicBezTo>
                  <a:pt x="75" y="710"/>
                  <a:pt x="68" y="716"/>
                  <a:pt x="61" y="720"/>
                </a:cubicBezTo>
                <a:lnTo>
                  <a:pt x="54" y="72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8" name=""/>
          <p:cNvSpPr/>
          <p:nvPr/>
        </p:nvSpPr>
        <p:spPr>
          <a:xfrm>
            <a:off x="3874320" y="3163680"/>
            <a:ext cx="36360" cy="36360"/>
          </a:xfrm>
          <a:custGeom>
            <a:avLst/>
            <a:gdLst/>
            <a:ahLst/>
            <a:rect l="0" t="0" r="r" b="b"/>
            <a:pathLst>
              <a:path w="101" h="101">
                <a:moveTo>
                  <a:pt x="0" y="50"/>
                </a:moveTo>
                <a:cubicBezTo>
                  <a:pt x="0" y="34"/>
                  <a:pt x="5" y="22"/>
                  <a:pt x="15" y="13"/>
                </a:cubicBezTo>
                <a:cubicBezTo>
                  <a:pt x="25" y="4"/>
                  <a:pt x="38" y="0"/>
                  <a:pt x="52" y="0"/>
                </a:cubicBezTo>
                <a:cubicBezTo>
                  <a:pt x="65" y="1"/>
                  <a:pt x="76" y="6"/>
                  <a:pt x="86" y="14"/>
                </a:cubicBezTo>
                <a:cubicBezTo>
                  <a:pt x="96" y="22"/>
                  <a:pt x="101" y="34"/>
                  <a:pt x="101" y="50"/>
                </a:cubicBezTo>
                <a:cubicBezTo>
                  <a:pt x="101" y="67"/>
                  <a:pt x="96" y="80"/>
                  <a:pt x="86" y="88"/>
                </a:cubicBezTo>
                <a:cubicBezTo>
                  <a:pt x="76" y="97"/>
                  <a:pt x="64" y="101"/>
                  <a:pt x="50" y="101"/>
                </a:cubicBezTo>
                <a:cubicBezTo>
                  <a:pt x="37" y="101"/>
                  <a:pt x="25" y="97"/>
                  <a:pt x="15" y="88"/>
                </a:cubicBezTo>
                <a:cubicBezTo>
                  <a:pt x="6" y="80"/>
                  <a:pt x="1" y="67"/>
                  <a:pt x="0" y="5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9" name=""/>
          <p:cNvSpPr/>
          <p:nvPr/>
        </p:nvSpPr>
        <p:spPr>
          <a:xfrm>
            <a:off x="3948480" y="3217680"/>
            <a:ext cx="72360" cy="300600"/>
          </a:xfrm>
          <a:custGeom>
            <a:avLst/>
            <a:gdLst/>
            <a:ahLst/>
            <a:rect l="0" t="0" r="r" b="b"/>
            <a:pathLst>
              <a:path w="201" h="835">
                <a:moveTo>
                  <a:pt x="0" y="417"/>
                </a:moveTo>
                <a:cubicBezTo>
                  <a:pt x="0" y="378"/>
                  <a:pt x="3" y="342"/>
                  <a:pt x="9" y="308"/>
                </a:cubicBezTo>
                <a:cubicBezTo>
                  <a:pt x="14" y="273"/>
                  <a:pt x="21" y="243"/>
                  <a:pt x="28" y="218"/>
                </a:cubicBezTo>
                <a:cubicBezTo>
                  <a:pt x="35" y="193"/>
                  <a:pt x="45" y="169"/>
                  <a:pt x="59" y="145"/>
                </a:cubicBezTo>
                <a:cubicBezTo>
                  <a:pt x="72" y="121"/>
                  <a:pt x="84" y="102"/>
                  <a:pt x="91" y="89"/>
                </a:cubicBezTo>
                <a:cubicBezTo>
                  <a:pt x="99" y="76"/>
                  <a:pt x="111" y="61"/>
                  <a:pt x="126" y="46"/>
                </a:cubicBezTo>
                <a:cubicBezTo>
                  <a:pt x="142" y="30"/>
                  <a:pt x="151" y="21"/>
                  <a:pt x="154" y="17"/>
                </a:cubicBezTo>
                <a:cubicBezTo>
                  <a:pt x="157" y="14"/>
                  <a:pt x="164" y="8"/>
                  <a:pt x="175" y="0"/>
                </a:cubicBezTo>
                <a:lnTo>
                  <a:pt x="186" y="0"/>
                </a:lnTo>
                <a:lnTo>
                  <a:pt x="189" y="0"/>
                </a:lnTo>
                <a:cubicBezTo>
                  <a:pt x="197" y="0"/>
                  <a:pt x="201" y="2"/>
                  <a:pt x="201" y="7"/>
                </a:cubicBezTo>
                <a:cubicBezTo>
                  <a:pt x="201" y="9"/>
                  <a:pt x="196" y="15"/>
                  <a:pt x="187" y="25"/>
                </a:cubicBezTo>
                <a:cubicBezTo>
                  <a:pt x="177" y="35"/>
                  <a:pt x="166" y="50"/>
                  <a:pt x="152" y="69"/>
                </a:cubicBezTo>
                <a:cubicBezTo>
                  <a:pt x="139" y="88"/>
                  <a:pt x="125" y="112"/>
                  <a:pt x="111" y="141"/>
                </a:cubicBezTo>
                <a:cubicBezTo>
                  <a:pt x="98" y="169"/>
                  <a:pt x="86" y="207"/>
                  <a:pt x="75" y="256"/>
                </a:cubicBezTo>
                <a:cubicBezTo>
                  <a:pt x="66" y="304"/>
                  <a:pt x="61" y="358"/>
                  <a:pt x="61" y="417"/>
                </a:cubicBezTo>
                <a:cubicBezTo>
                  <a:pt x="61" y="476"/>
                  <a:pt x="66" y="529"/>
                  <a:pt x="75" y="577"/>
                </a:cubicBezTo>
                <a:cubicBezTo>
                  <a:pt x="86" y="625"/>
                  <a:pt x="97" y="664"/>
                  <a:pt x="111" y="694"/>
                </a:cubicBezTo>
                <a:cubicBezTo>
                  <a:pt x="124" y="723"/>
                  <a:pt x="138" y="747"/>
                  <a:pt x="152" y="766"/>
                </a:cubicBezTo>
                <a:cubicBezTo>
                  <a:pt x="165" y="784"/>
                  <a:pt x="177" y="799"/>
                  <a:pt x="187" y="810"/>
                </a:cubicBezTo>
                <a:cubicBezTo>
                  <a:pt x="196" y="821"/>
                  <a:pt x="201" y="827"/>
                  <a:pt x="201" y="827"/>
                </a:cubicBezTo>
                <a:cubicBezTo>
                  <a:pt x="201" y="832"/>
                  <a:pt x="197" y="835"/>
                  <a:pt x="188" y="835"/>
                </a:cubicBezTo>
                <a:lnTo>
                  <a:pt x="186" y="835"/>
                </a:lnTo>
                <a:lnTo>
                  <a:pt x="175" y="835"/>
                </a:lnTo>
                <a:lnTo>
                  <a:pt x="152" y="815"/>
                </a:lnTo>
                <a:cubicBezTo>
                  <a:pt x="99" y="767"/>
                  <a:pt x="60" y="709"/>
                  <a:pt x="36" y="637"/>
                </a:cubicBezTo>
                <a:cubicBezTo>
                  <a:pt x="12" y="566"/>
                  <a:pt x="0" y="493"/>
                  <a:pt x="0" y="417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0" name=""/>
          <p:cNvSpPr/>
          <p:nvPr/>
        </p:nvSpPr>
        <p:spPr>
          <a:xfrm>
            <a:off x="4053600" y="3231000"/>
            <a:ext cx="149040" cy="273600"/>
          </a:xfrm>
          <a:custGeom>
            <a:avLst/>
            <a:gdLst/>
            <a:ahLst/>
            <a:rect l="0" t="0" r="r" b="b"/>
            <a:pathLst>
              <a:path w="414" h="760">
                <a:moveTo>
                  <a:pt x="53" y="724"/>
                </a:moveTo>
                <a:cubicBezTo>
                  <a:pt x="54" y="724"/>
                  <a:pt x="56" y="725"/>
                  <a:pt x="58" y="726"/>
                </a:cubicBezTo>
                <a:cubicBezTo>
                  <a:pt x="60" y="727"/>
                  <a:pt x="63" y="728"/>
                  <a:pt x="67" y="729"/>
                </a:cubicBezTo>
                <a:cubicBezTo>
                  <a:pt x="72" y="729"/>
                  <a:pt x="75" y="729"/>
                  <a:pt x="78" y="729"/>
                </a:cubicBezTo>
                <a:cubicBezTo>
                  <a:pt x="85" y="729"/>
                  <a:pt x="92" y="726"/>
                  <a:pt x="98" y="718"/>
                </a:cubicBezTo>
                <a:cubicBezTo>
                  <a:pt x="104" y="711"/>
                  <a:pt x="109" y="703"/>
                  <a:pt x="111" y="694"/>
                </a:cubicBezTo>
                <a:cubicBezTo>
                  <a:pt x="117" y="679"/>
                  <a:pt x="126" y="637"/>
                  <a:pt x="140" y="567"/>
                </a:cubicBezTo>
                <a:cubicBezTo>
                  <a:pt x="153" y="496"/>
                  <a:pt x="166" y="429"/>
                  <a:pt x="178" y="366"/>
                </a:cubicBezTo>
                <a:cubicBezTo>
                  <a:pt x="190" y="302"/>
                  <a:pt x="196" y="270"/>
                  <a:pt x="196" y="270"/>
                </a:cubicBezTo>
                <a:lnTo>
                  <a:pt x="196" y="267"/>
                </a:lnTo>
                <a:lnTo>
                  <a:pt x="157" y="267"/>
                </a:lnTo>
                <a:cubicBezTo>
                  <a:pt x="131" y="267"/>
                  <a:pt x="117" y="267"/>
                  <a:pt x="116" y="266"/>
                </a:cubicBezTo>
                <a:cubicBezTo>
                  <a:pt x="113" y="264"/>
                  <a:pt x="112" y="261"/>
                  <a:pt x="112" y="257"/>
                </a:cubicBezTo>
                <a:lnTo>
                  <a:pt x="118" y="234"/>
                </a:lnTo>
                <a:cubicBezTo>
                  <a:pt x="119" y="231"/>
                  <a:pt x="121" y="230"/>
                  <a:pt x="125" y="230"/>
                </a:cubicBezTo>
                <a:cubicBezTo>
                  <a:pt x="128" y="230"/>
                  <a:pt x="141" y="229"/>
                  <a:pt x="164" y="229"/>
                </a:cubicBezTo>
                <a:cubicBezTo>
                  <a:pt x="191" y="229"/>
                  <a:pt x="204" y="229"/>
                  <a:pt x="204" y="228"/>
                </a:cubicBezTo>
                <a:cubicBezTo>
                  <a:pt x="204" y="227"/>
                  <a:pt x="206" y="213"/>
                  <a:pt x="211" y="186"/>
                </a:cubicBezTo>
                <a:cubicBezTo>
                  <a:pt x="216" y="160"/>
                  <a:pt x="220" y="143"/>
                  <a:pt x="221" y="138"/>
                </a:cubicBezTo>
                <a:cubicBezTo>
                  <a:pt x="242" y="46"/>
                  <a:pt x="283" y="0"/>
                  <a:pt x="343" y="0"/>
                </a:cubicBezTo>
                <a:cubicBezTo>
                  <a:pt x="364" y="1"/>
                  <a:pt x="381" y="8"/>
                  <a:pt x="394" y="19"/>
                </a:cubicBezTo>
                <a:cubicBezTo>
                  <a:pt x="407" y="30"/>
                  <a:pt x="414" y="45"/>
                  <a:pt x="414" y="63"/>
                </a:cubicBezTo>
                <a:cubicBezTo>
                  <a:pt x="414" y="83"/>
                  <a:pt x="408" y="97"/>
                  <a:pt x="397" y="106"/>
                </a:cubicBezTo>
                <a:cubicBezTo>
                  <a:pt x="385" y="115"/>
                  <a:pt x="373" y="120"/>
                  <a:pt x="362" y="120"/>
                </a:cubicBezTo>
                <a:cubicBezTo>
                  <a:pt x="337" y="120"/>
                  <a:pt x="325" y="109"/>
                  <a:pt x="325" y="85"/>
                </a:cubicBezTo>
                <a:cubicBezTo>
                  <a:pt x="325" y="75"/>
                  <a:pt x="328" y="66"/>
                  <a:pt x="334" y="58"/>
                </a:cubicBezTo>
                <a:cubicBezTo>
                  <a:pt x="340" y="50"/>
                  <a:pt x="347" y="44"/>
                  <a:pt x="354" y="40"/>
                </a:cubicBezTo>
                <a:lnTo>
                  <a:pt x="362" y="36"/>
                </a:lnTo>
                <a:cubicBezTo>
                  <a:pt x="353" y="33"/>
                  <a:pt x="344" y="31"/>
                  <a:pt x="337" y="31"/>
                </a:cubicBezTo>
                <a:cubicBezTo>
                  <a:pt x="330" y="31"/>
                  <a:pt x="323" y="34"/>
                  <a:pt x="317" y="40"/>
                </a:cubicBezTo>
                <a:cubicBezTo>
                  <a:pt x="311" y="45"/>
                  <a:pt x="307" y="53"/>
                  <a:pt x="305" y="63"/>
                </a:cubicBezTo>
                <a:cubicBezTo>
                  <a:pt x="301" y="79"/>
                  <a:pt x="296" y="101"/>
                  <a:pt x="291" y="128"/>
                </a:cubicBezTo>
                <a:cubicBezTo>
                  <a:pt x="286" y="155"/>
                  <a:pt x="282" y="178"/>
                  <a:pt x="278" y="197"/>
                </a:cubicBezTo>
                <a:cubicBezTo>
                  <a:pt x="274" y="216"/>
                  <a:pt x="272" y="226"/>
                  <a:pt x="272" y="227"/>
                </a:cubicBezTo>
                <a:cubicBezTo>
                  <a:pt x="272" y="228"/>
                  <a:pt x="288" y="229"/>
                  <a:pt x="318" y="229"/>
                </a:cubicBezTo>
                <a:cubicBezTo>
                  <a:pt x="343" y="229"/>
                  <a:pt x="358" y="229"/>
                  <a:pt x="362" y="230"/>
                </a:cubicBezTo>
                <a:cubicBezTo>
                  <a:pt x="365" y="230"/>
                  <a:pt x="368" y="232"/>
                  <a:pt x="371" y="235"/>
                </a:cubicBezTo>
                <a:cubicBezTo>
                  <a:pt x="371" y="237"/>
                  <a:pt x="371" y="242"/>
                  <a:pt x="369" y="249"/>
                </a:cubicBezTo>
                <a:cubicBezTo>
                  <a:pt x="367" y="256"/>
                  <a:pt x="366" y="261"/>
                  <a:pt x="365" y="262"/>
                </a:cubicBezTo>
                <a:cubicBezTo>
                  <a:pt x="364" y="265"/>
                  <a:pt x="361" y="266"/>
                  <a:pt x="357" y="266"/>
                </a:cubicBezTo>
                <a:cubicBezTo>
                  <a:pt x="353" y="266"/>
                  <a:pt x="338" y="267"/>
                  <a:pt x="312" y="267"/>
                </a:cubicBezTo>
                <a:lnTo>
                  <a:pt x="266" y="267"/>
                </a:lnTo>
                <a:lnTo>
                  <a:pt x="246" y="369"/>
                </a:lnTo>
                <a:cubicBezTo>
                  <a:pt x="220" y="508"/>
                  <a:pt x="201" y="594"/>
                  <a:pt x="191" y="628"/>
                </a:cubicBezTo>
                <a:cubicBezTo>
                  <a:pt x="176" y="676"/>
                  <a:pt x="156" y="711"/>
                  <a:pt x="132" y="734"/>
                </a:cubicBezTo>
                <a:cubicBezTo>
                  <a:pt x="112" y="751"/>
                  <a:pt x="91" y="760"/>
                  <a:pt x="71" y="760"/>
                </a:cubicBezTo>
                <a:cubicBezTo>
                  <a:pt x="53" y="760"/>
                  <a:pt x="36" y="755"/>
                  <a:pt x="22" y="744"/>
                </a:cubicBezTo>
                <a:cubicBezTo>
                  <a:pt x="8" y="734"/>
                  <a:pt x="0" y="719"/>
                  <a:pt x="0" y="699"/>
                </a:cubicBezTo>
                <a:cubicBezTo>
                  <a:pt x="0" y="679"/>
                  <a:pt x="6" y="664"/>
                  <a:pt x="18" y="654"/>
                </a:cubicBezTo>
                <a:cubicBezTo>
                  <a:pt x="29" y="645"/>
                  <a:pt x="41" y="640"/>
                  <a:pt x="53" y="640"/>
                </a:cubicBezTo>
                <a:cubicBezTo>
                  <a:pt x="78" y="640"/>
                  <a:pt x="91" y="652"/>
                  <a:pt x="91" y="675"/>
                </a:cubicBezTo>
                <a:cubicBezTo>
                  <a:pt x="91" y="686"/>
                  <a:pt x="87" y="695"/>
                  <a:pt x="81" y="703"/>
                </a:cubicBezTo>
                <a:cubicBezTo>
                  <a:pt x="75" y="710"/>
                  <a:pt x="68" y="716"/>
                  <a:pt x="60" y="720"/>
                </a:cubicBezTo>
                <a:lnTo>
                  <a:pt x="53" y="72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1" name=""/>
          <p:cNvSpPr/>
          <p:nvPr/>
        </p:nvSpPr>
        <p:spPr>
          <a:xfrm>
            <a:off x="4230360" y="3217680"/>
            <a:ext cx="72360" cy="300600"/>
          </a:xfrm>
          <a:custGeom>
            <a:avLst/>
            <a:gdLst/>
            <a:ahLst/>
            <a:rect l="0" t="0" r="r" b="b"/>
            <a:pathLst>
              <a:path w="201" h="835">
                <a:moveTo>
                  <a:pt x="0" y="417"/>
                </a:moveTo>
                <a:cubicBezTo>
                  <a:pt x="0" y="378"/>
                  <a:pt x="3" y="342"/>
                  <a:pt x="9" y="308"/>
                </a:cubicBezTo>
                <a:cubicBezTo>
                  <a:pt x="14" y="273"/>
                  <a:pt x="21" y="243"/>
                  <a:pt x="28" y="218"/>
                </a:cubicBezTo>
                <a:cubicBezTo>
                  <a:pt x="35" y="193"/>
                  <a:pt x="45" y="169"/>
                  <a:pt x="59" y="145"/>
                </a:cubicBezTo>
                <a:cubicBezTo>
                  <a:pt x="72" y="121"/>
                  <a:pt x="83" y="102"/>
                  <a:pt x="92" y="89"/>
                </a:cubicBezTo>
                <a:cubicBezTo>
                  <a:pt x="99" y="76"/>
                  <a:pt x="111" y="61"/>
                  <a:pt x="127" y="46"/>
                </a:cubicBezTo>
                <a:cubicBezTo>
                  <a:pt x="142" y="30"/>
                  <a:pt x="151" y="21"/>
                  <a:pt x="154" y="17"/>
                </a:cubicBezTo>
                <a:cubicBezTo>
                  <a:pt x="157" y="14"/>
                  <a:pt x="164" y="8"/>
                  <a:pt x="175" y="0"/>
                </a:cubicBezTo>
                <a:lnTo>
                  <a:pt x="186" y="0"/>
                </a:lnTo>
                <a:lnTo>
                  <a:pt x="189" y="0"/>
                </a:lnTo>
                <a:cubicBezTo>
                  <a:pt x="197" y="0"/>
                  <a:pt x="201" y="2"/>
                  <a:pt x="201" y="7"/>
                </a:cubicBezTo>
                <a:cubicBezTo>
                  <a:pt x="201" y="9"/>
                  <a:pt x="196" y="15"/>
                  <a:pt x="187" y="25"/>
                </a:cubicBezTo>
                <a:cubicBezTo>
                  <a:pt x="177" y="35"/>
                  <a:pt x="166" y="50"/>
                  <a:pt x="152" y="69"/>
                </a:cubicBezTo>
                <a:cubicBezTo>
                  <a:pt x="139" y="88"/>
                  <a:pt x="125" y="112"/>
                  <a:pt x="112" y="141"/>
                </a:cubicBezTo>
                <a:cubicBezTo>
                  <a:pt x="98" y="169"/>
                  <a:pt x="85" y="207"/>
                  <a:pt x="76" y="256"/>
                </a:cubicBezTo>
                <a:cubicBezTo>
                  <a:pt x="66" y="304"/>
                  <a:pt x="61" y="358"/>
                  <a:pt x="61" y="417"/>
                </a:cubicBezTo>
                <a:cubicBezTo>
                  <a:pt x="61" y="476"/>
                  <a:pt x="66" y="529"/>
                  <a:pt x="76" y="577"/>
                </a:cubicBezTo>
                <a:cubicBezTo>
                  <a:pt x="85" y="625"/>
                  <a:pt x="97" y="664"/>
                  <a:pt x="111" y="694"/>
                </a:cubicBezTo>
                <a:cubicBezTo>
                  <a:pt x="124" y="723"/>
                  <a:pt x="138" y="747"/>
                  <a:pt x="152" y="766"/>
                </a:cubicBezTo>
                <a:cubicBezTo>
                  <a:pt x="165" y="784"/>
                  <a:pt x="177" y="799"/>
                  <a:pt x="187" y="810"/>
                </a:cubicBezTo>
                <a:cubicBezTo>
                  <a:pt x="196" y="821"/>
                  <a:pt x="201" y="827"/>
                  <a:pt x="201" y="827"/>
                </a:cubicBezTo>
                <a:cubicBezTo>
                  <a:pt x="201" y="832"/>
                  <a:pt x="197" y="835"/>
                  <a:pt x="188" y="835"/>
                </a:cubicBezTo>
                <a:lnTo>
                  <a:pt x="186" y="835"/>
                </a:lnTo>
                <a:lnTo>
                  <a:pt x="175" y="835"/>
                </a:lnTo>
                <a:lnTo>
                  <a:pt x="152" y="815"/>
                </a:lnTo>
                <a:cubicBezTo>
                  <a:pt x="99" y="767"/>
                  <a:pt x="60" y="709"/>
                  <a:pt x="36" y="637"/>
                </a:cubicBezTo>
                <a:cubicBezTo>
                  <a:pt x="12" y="566"/>
                  <a:pt x="0" y="493"/>
                  <a:pt x="0" y="417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2" name=""/>
          <p:cNvSpPr/>
          <p:nvPr/>
        </p:nvSpPr>
        <p:spPr>
          <a:xfrm>
            <a:off x="4324680" y="3254760"/>
            <a:ext cx="93960" cy="191520"/>
          </a:xfrm>
          <a:custGeom>
            <a:avLst/>
            <a:gdLst/>
            <a:ahLst/>
            <a:rect l="0" t="0" r="r" b="b"/>
            <a:pathLst>
              <a:path w="261" h="532">
                <a:moveTo>
                  <a:pt x="6" y="201"/>
                </a:moveTo>
                <a:cubicBezTo>
                  <a:pt x="2" y="197"/>
                  <a:pt x="0" y="195"/>
                  <a:pt x="0" y="193"/>
                </a:cubicBezTo>
                <a:cubicBezTo>
                  <a:pt x="0" y="191"/>
                  <a:pt x="1" y="186"/>
                  <a:pt x="3" y="179"/>
                </a:cubicBezTo>
                <a:cubicBezTo>
                  <a:pt x="4" y="173"/>
                  <a:pt x="6" y="169"/>
                  <a:pt x="7" y="168"/>
                </a:cubicBezTo>
                <a:cubicBezTo>
                  <a:pt x="8" y="165"/>
                  <a:pt x="11" y="164"/>
                  <a:pt x="14" y="164"/>
                </a:cubicBezTo>
                <a:cubicBezTo>
                  <a:pt x="18" y="164"/>
                  <a:pt x="34" y="163"/>
                  <a:pt x="58" y="163"/>
                </a:cubicBezTo>
                <a:lnTo>
                  <a:pt x="102" y="163"/>
                </a:lnTo>
                <a:lnTo>
                  <a:pt x="118" y="96"/>
                </a:lnTo>
                <a:cubicBezTo>
                  <a:pt x="120" y="90"/>
                  <a:pt x="122" y="82"/>
                  <a:pt x="124" y="72"/>
                </a:cubicBezTo>
                <a:cubicBezTo>
                  <a:pt x="126" y="62"/>
                  <a:pt x="128" y="55"/>
                  <a:pt x="130" y="50"/>
                </a:cubicBezTo>
                <a:cubicBezTo>
                  <a:pt x="131" y="46"/>
                  <a:pt x="133" y="40"/>
                  <a:pt x="135" y="34"/>
                </a:cubicBezTo>
                <a:cubicBezTo>
                  <a:pt x="136" y="27"/>
                  <a:pt x="139" y="22"/>
                  <a:pt x="141" y="19"/>
                </a:cubicBezTo>
                <a:cubicBezTo>
                  <a:pt x="144" y="17"/>
                  <a:pt x="147" y="13"/>
                  <a:pt x="150" y="9"/>
                </a:cubicBezTo>
                <a:cubicBezTo>
                  <a:pt x="153" y="5"/>
                  <a:pt x="156" y="3"/>
                  <a:pt x="161" y="2"/>
                </a:cubicBezTo>
                <a:cubicBezTo>
                  <a:pt x="166" y="1"/>
                  <a:pt x="171" y="0"/>
                  <a:pt x="176" y="0"/>
                </a:cubicBezTo>
                <a:cubicBezTo>
                  <a:pt x="186" y="1"/>
                  <a:pt x="193" y="4"/>
                  <a:pt x="197" y="9"/>
                </a:cubicBezTo>
                <a:cubicBezTo>
                  <a:pt x="201" y="15"/>
                  <a:pt x="203" y="20"/>
                  <a:pt x="203" y="25"/>
                </a:cubicBezTo>
                <a:cubicBezTo>
                  <a:pt x="203" y="29"/>
                  <a:pt x="201" y="42"/>
                  <a:pt x="196" y="64"/>
                </a:cubicBezTo>
                <a:cubicBezTo>
                  <a:pt x="191" y="87"/>
                  <a:pt x="185" y="109"/>
                  <a:pt x="179" y="130"/>
                </a:cubicBezTo>
                <a:lnTo>
                  <a:pt x="171" y="161"/>
                </a:lnTo>
                <a:cubicBezTo>
                  <a:pt x="171" y="162"/>
                  <a:pt x="185" y="163"/>
                  <a:pt x="212" y="163"/>
                </a:cubicBezTo>
                <a:lnTo>
                  <a:pt x="255" y="163"/>
                </a:lnTo>
                <a:cubicBezTo>
                  <a:pt x="259" y="167"/>
                  <a:pt x="261" y="170"/>
                  <a:pt x="261" y="172"/>
                </a:cubicBezTo>
                <a:cubicBezTo>
                  <a:pt x="261" y="184"/>
                  <a:pt x="257" y="194"/>
                  <a:pt x="250" y="201"/>
                </a:cubicBezTo>
                <a:lnTo>
                  <a:pt x="161" y="201"/>
                </a:lnTo>
                <a:lnTo>
                  <a:pt x="131" y="323"/>
                </a:lnTo>
                <a:cubicBezTo>
                  <a:pt x="109" y="412"/>
                  <a:pt x="98" y="460"/>
                  <a:pt x="98" y="467"/>
                </a:cubicBezTo>
                <a:cubicBezTo>
                  <a:pt x="98" y="490"/>
                  <a:pt x="106" y="502"/>
                  <a:pt x="121" y="502"/>
                </a:cubicBezTo>
                <a:cubicBezTo>
                  <a:pt x="140" y="502"/>
                  <a:pt x="159" y="492"/>
                  <a:pt x="177" y="473"/>
                </a:cubicBezTo>
                <a:cubicBezTo>
                  <a:pt x="196" y="454"/>
                  <a:pt x="210" y="431"/>
                  <a:pt x="221" y="403"/>
                </a:cubicBezTo>
                <a:cubicBezTo>
                  <a:pt x="223" y="400"/>
                  <a:pt x="224" y="398"/>
                  <a:pt x="226" y="397"/>
                </a:cubicBezTo>
                <a:cubicBezTo>
                  <a:pt x="227" y="397"/>
                  <a:pt x="231" y="396"/>
                  <a:pt x="238" y="396"/>
                </a:cubicBezTo>
                <a:lnTo>
                  <a:pt x="241" y="396"/>
                </a:lnTo>
                <a:cubicBezTo>
                  <a:pt x="250" y="396"/>
                  <a:pt x="254" y="398"/>
                  <a:pt x="254" y="402"/>
                </a:cubicBezTo>
                <a:cubicBezTo>
                  <a:pt x="254" y="404"/>
                  <a:pt x="253" y="407"/>
                  <a:pt x="251" y="412"/>
                </a:cubicBezTo>
                <a:cubicBezTo>
                  <a:pt x="249" y="421"/>
                  <a:pt x="244" y="432"/>
                  <a:pt x="236" y="444"/>
                </a:cubicBezTo>
                <a:cubicBezTo>
                  <a:pt x="229" y="456"/>
                  <a:pt x="220" y="469"/>
                  <a:pt x="208" y="483"/>
                </a:cubicBezTo>
                <a:cubicBezTo>
                  <a:pt x="196" y="497"/>
                  <a:pt x="182" y="509"/>
                  <a:pt x="166" y="518"/>
                </a:cubicBezTo>
                <a:cubicBezTo>
                  <a:pt x="149" y="528"/>
                  <a:pt x="132" y="532"/>
                  <a:pt x="115" y="532"/>
                </a:cubicBezTo>
                <a:cubicBezTo>
                  <a:pt x="98" y="532"/>
                  <a:pt x="82" y="528"/>
                  <a:pt x="67" y="520"/>
                </a:cubicBezTo>
                <a:cubicBezTo>
                  <a:pt x="52" y="512"/>
                  <a:pt x="41" y="497"/>
                  <a:pt x="35" y="477"/>
                </a:cubicBezTo>
                <a:cubicBezTo>
                  <a:pt x="34" y="472"/>
                  <a:pt x="33" y="465"/>
                  <a:pt x="33" y="454"/>
                </a:cubicBezTo>
                <a:lnTo>
                  <a:pt x="33" y="439"/>
                </a:lnTo>
                <a:lnTo>
                  <a:pt x="62" y="322"/>
                </a:lnTo>
                <a:cubicBezTo>
                  <a:pt x="82" y="243"/>
                  <a:pt x="92" y="203"/>
                  <a:pt x="92" y="203"/>
                </a:cubicBezTo>
                <a:cubicBezTo>
                  <a:pt x="92" y="202"/>
                  <a:pt x="78" y="201"/>
                  <a:pt x="50" y="201"/>
                </a:cubicBezTo>
                <a:lnTo>
                  <a:pt x="6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3" name=""/>
          <p:cNvSpPr/>
          <p:nvPr/>
        </p:nvSpPr>
        <p:spPr>
          <a:xfrm>
            <a:off x="4511160" y="3267720"/>
            <a:ext cx="200160" cy="200160"/>
          </a:xfrm>
          <a:custGeom>
            <a:avLst/>
            <a:gdLst/>
            <a:ahLst/>
            <a:rect l="0" t="0" r="r" b="b"/>
            <a:pathLst>
              <a:path w="556" h="556">
                <a:moveTo>
                  <a:pt x="0" y="290"/>
                </a:moveTo>
                <a:cubicBezTo>
                  <a:pt x="0" y="290"/>
                  <a:pt x="0" y="286"/>
                  <a:pt x="0" y="279"/>
                </a:cubicBezTo>
                <a:cubicBezTo>
                  <a:pt x="0" y="272"/>
                  <a:pt x="3" y="266"/>
                  <a:pt x="11" y="262"/>
                </a:cubicBezTo>
                <a:lnTo>
                  <a:pt x="261" y="262"/>
                </a:lnTo>
                <a:lnTo>
                  <a:pt x="261" y="137"/>
                </a:lnTo>
                <a:lnTo>
                  <a:pt x="261" y="11"/>
                </a:lnTo>
                <a:cubicBezTo>
                  <a:pt x="267" y="4"/>
                  <a:pt x="272" y="0"/>
                  <a:pt x="277" y="0"/>
                </a:cubicBezTo>
                <a:cubicBezTo>
                  <a:pt x="285" y="0"/>
                  <a:pt x="290" y="4"/>
                  <a:pt x="294" y="13"/>
                </a:cubicBezTo>
                <a:lnTo>
                  <a:pt x="294" y="262"/>
                </a:lnTo>
                <a:lnTo>
                  <a:pt x="543" y="262"/>
                </a:lnTo>
                <a:cubicBezTo>
                  <a:pt x="552" y="267"/>
                  <a:pt x="556" y="272"/>
                  <a:pt x="556" y="279"/>
                </a:cubicBezTo>
                <a:cubicBezTo>
                  <a:pt x="556" y="285"/>
                  <a:pt x="552" y="291"/>
                  <a:pt x="543" y="295"/>
                </a:cubicBezTo>
                <a:lnTo>
                  <a:pt x="294" y="295"/>
                </a:lnTo>
                <a:lnTo>
                  <a:pt x="294" y="544"/>
                </a:lnTo>
                <a:cubicBezTo>
                  <a:pt x="290" y="552"/>
                  <a:pt x="285" y="556"/>
                  <a:pt x="279" y="556"/>
                </a:cubicBezTo>
                <a:lnTo>
                  <a:pt x="277" y="556"/>
                </a:lnTo>
                <a:lnTo>
                  <a:pt x="276" y="556"/>
                </a:lnTo>
                <a:cubicBezTo>
                  <a:pt x="269" y="556"/>
                  <a:pt x="264" y="552"/>
                  <a:pt x="261" y="544"/>
                </a:cubicBezTo>
                <a:lnTo>
                  <a:pt x="261" y="295"/>
                </a:lnTo>
                <a:lnTo>
                  <a:pt x="11" y="295"/>
                </a:lnTo>
                <a:cubicBezTo>
                  <a:pt x="3" y="292"/>
                  <a:pt x="0" y="286"/>
                  <a:pt x="0" y="279"/>
                </a:cubicBezTo>
                <a:lnTo>
                  <a:pt x="0" y="290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4" name=""/>
          <p:cNvSpPr/>
          <p:nvPr/>
        </p:nvSpPr>
        <p:spPr>
          <a:xfrm>
            <a:off x="4808160" y="3227760"/>
            <a:ext cx="222480" cy="215280"/>
          </a:xfrm>
          <a:custGeom>
            <a:avLst/>
            <a:gdLst/>
            <a:ahLst/>
            <a:rect l="0" t="0" r="r" b="b"/>
            <a:pathLst>
              <a:path w="618" h="598">
                <a:moveTo>
                  <a:pt x="5" y="598"/>
                </a:moveTo>
                <a:cubicBezTo>
                  <a:pt x="2" y="596"/>
                  <a:pt x="0" y="594"/>
                  <a:pt x="0" y="592"/>
                </a:cubicBezTo>
                <a:cubicBezTo>
                  <a:pt x="0" y="591"/>
                  <a:pt x="47" y="494"/>
                  <a:pt x="141" y="301"/>
                </a:cubicBezTo>
                <a:cubicBezTo>
                  <a:pt x="235" y="106"/>
                  <a:pt x="283" y="8"/>
                  <a:pt x="286" y="6"/>
                </a:cubicBezTo>
                <a:cubicBezTo>
                  <a:pt x="287" y="2"/>
                  <a:pt x="295" y="0"/>
                  <a:pt x="309" y="0"/>
                </a:cubicBezTo>
                <a:cubicBezTo>
                  <a:pt x="322" y="0"/>
                  <a:pt x="329" y="2"/>
                  <a:pt x="332" y="6"/>
                </a:cubicBezTo>
                <a:cubicBezTo>
                  <a:pt x="334" y="8"/>
                  <a:pt x="382" y="106"/>
                  <a:pt x="476" y="301"/>
                </a:cubicBezTo>
                <a:cubicBezTo>
                  <a:pt x="571" y="494"/>
                  <a:pt x="618" y="591"/>
                  <a:pt x="618" y="592"/>
                </a:cubicBezTo>
                <a:cubicBezTo>
                  <a:pt x="618" y="594"/>
                  <a:pt x="617" y="596"/>
                  <a:pt x="614" y="598"/>
                </a:cubicBezTo>
                <a:lnTo>
                  <a:pt x="5" y="598"/>
                </a:lnTo>
                <a:moveTo>
                  <a:pt x="385" y="311"/>
                </a:moveTo>
                <a:lnTo>
                  <a:pt x="282" y="100"/>
                </a:lnTo>
                <a:lnTo>
                  <a:pt x="76" y="522"/>
                </a:lnTo>
                <a:lnTo>
                  <a:pt x="281" y="522"/>
                </a:lnTo>
                <a:lnTo>
                  <a:pt x="487" y="522"/>
                </a:lnTo>
                <a:cubicBezTo>
                  <a:pt x="487" y="521"/>
                  <a:pt x="453" y="451"/>
                  <a:pt x="385" y="31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5" name=""/>
          <p:cNvSpPr/>
          <p:nvPr/>
        </p:nvSpPr>
        <p:spPr>
          <a:xfrm>
            <a:off x="5050440" y="3254760"/>
            <a:ext cx="93600" cy="191520"/>
          </a:xfrm>
          <a:custGeom>
            <a:avLst/>
            <a:gdLst/>
            <a:ahLst/>
            <a:rect l="0" t="0" r="r" b="b"/>
            <a:pathLst>
              <a:path w="260" h="532">
                <a:moveTo>
                  <a:pt x="5" y="201"/>
                </a:moveTo>
                <a:cubicBezTo>
                  <a:pt x="1" y="197"/>
                  <a:pt x="0" y="195"/>
                  <a:pt x="0" y="193"/>
                </a:cubicBezTo>
                <a:cubicBezTo>
                  <a:pt x="0" y="191"/>
                  <a:pt x="0" y="186"/>
                  <a:pt x="2" y="179"/>
                </a:cubicBezTo>
                <a:cubicBezTo>
                  <a:pt x="4" y="173"/>
                  <a:pt x="5" y="169"/>
                  <a:pt x="6" y="168"/>
                </a:cubicBezTo>
                <a:cubicBezTo>
                  <a:pt x="7" y="165"/>
                  <a:pt x="10" y="164"/>
                  <a:pt x="14" y="164"/>
                </a:cubicBezTo>
                <a:cubicBezTo>
                  <a:pt x="18" y="164"/>
                  <a:pt x="32" y="163"/>
                  <a:pt x="56" y="163"/>
                </a:cubicBezTo>
                <a:lnTo>
                  <a:pt x="101" y="163"/>
                </a:lnTo>
                <a:lnTo>
                  <a:pt x="117" y="96"/>
                </a:lnTo>
                <a:cubicBezTo>
                  <a:pt x="119" y="90"/>
                  <a:pt x="121" y="82"/>
                  <a:pt x="123" y="72"/>
                </a:cubicBezTo>
                <a:cubicBezTo>
                  <a:pt x="125" y="62"/>
                  <a:pt x="127" y="55"/>
                  <a:pt x="129" y="50"/>
                </a:cubicBezTo>
                <a:cubicBezTo>
                  <a:pt x="131" y="46"/>
                  <a:pt x="132" y="40"/>
                  <a:pt x="134" y="34"/>
                </a:cubicBezTo>
                <a:cubicBezTo>
                  <a:pt x="136" y="27"/>
                  <a:pt x="138" y="22"/>
                  <a:pt x="141" y="19"/>
                </a:cubicBezTo>
                <a:cubicBezTo>
                  <a:pt x="143" y="17"/>
                  <a:pt x="146" y="13"/>
                  <a:pt x="149" y="9"/>
                </a:cubicBezTo>
                <a:cubicBezTo>
                  <a:pt x="152" y="5"/>
                  <a:pt x="156" y="3"/>
                  <a:pt x="161" y="2"/>
                </a:cubicBezTo>
                <a:cubicBezTo>
                  <a:pt x="166" y="1"/>
                  <a:pt x="171" y="0"/>
                  <a:pt x="176" y="0"/>
                </a:cubicBezTo>
                <a:cubicBezTo>
                  <a:pt x="186" y="1"/>
                  <a:pt x="193" y="4"/>
                  <a:pt x="196" y="9"/>
                </a:cubicBezTo>
                <a:cubicBezTo>
                  <a:pt x="200" y="15"/>
                  <a:pt x="202" y="20"/>
                  <a:pt x="202" y="25"/>
                </a:cubicBezTo>
                <a:cubicBezTo>
                  <a:pt x="202" y="29"/>
                  <a:pt x="200" y="42"/>
                  <a:pt x="195" y="64"/>
                </a:cubicBezTo>
                <a:cubicBezTo>
                  <a:pt x="190" y="87"/>
                  <a:pt x="184" y="109"/>
                  <a:pt x="178" y="130"/>
                </a:cubicBezTo>
                <a:lnTo>
                  <a:pt x="170" y="161"/>
                </a:lnTo>
                <a:cubicBezTo>
                  <a:pt x="170" y="162"/>
                  <a:pt x="184" y="163"/>
                  <a:pt x="211" y="163"/>
                </a:cubicBezTo>
                <a:lnTo>
                  <a:pt x="254" y="163"/>
                </a:lnTo>
                <a:cubicBezTo>
                  <a:pt x="258" y="167"/>
                  <a:pt x="260" y="170"/>
                  <a:pt x="260" y="172"/>
                </a:cubicBezTo>
                <a:cubicBezTo>
                  <a:pt x="260" y="184"/>
                  <a:pt x="256" y="194"/>
                  <a:pt x="249" y="201"/>
                </a:cubicBezTo>
                <a:lnTo>
                  <a:pt x="160" y="201"/>
                </a:lnTo>
                <a:lnTo>
                  <a:pt x="130" y="323"/>
                </a:lnTo>
                <a:cubicBezTo>
                  <a:pt x="108" y="412"/>
                  <a:pt x="97" y="460"/>
                  <a:pt x="97" y="467"/>
                </a:cubicBezTo>
                <a:cubicBezTo>
                  <a:pt x="97" y="490"/>
                  <a:pt x="105" y="502"/>
                  <a:pt x="120" y="502"/>
                </a:cubicBezTo>
                <a:cubicBezTo>
                  <a:pt x="139" y="502"/>
                  <a:pt x="158" y="492"/>
                  <a:pt x="176" y="473"/>
                </a:cubicBezTo>
                <a:cubicBezTo>
                  <a:pt x="195" y="454"/>
                  <a:pt x="210" y="431"/>
                  <a:pt x="221" y="403"/>
                </a:cubicBezTo>
                <a:cubicBezTo>
                  <a:pt x="222" y="400"/>
                  <a:pt x="223" y="398"/>
                  <a:pt x="225" y="397"/>
                </a:cubicBezTo>
                <a:cubicBezTo>
                  <a:pt x="227" y="397"/>
                  <a:pt x="231" y="396"/>
                  <a:pt x="237" y="396"/>
                </a:cubicBezTo>
                <a:lnTo>
                  <a:pt x="241" y="396"/>
                </a:lnTo>
                <a:cubicBezTo>
                  <a:pt x="249" y="396"/>
                  <a:pt x="253" y="398"/>
                  <a:pt x="253" y="402"/>
                </a:cubicBezTo>
                <a:cubicBezTo>
                  <a:pt x="253" y="404"/>
                  <a:pt x="252" y="407"/>
                  <a:pt x="251" y="412"/>
                </a:cubicBezTo>
                <a:cubicBezTo>
                  <a:pt x="248" y="421"/>
                  <a:pt x="243" y="432"/>
                  <a:pt x="236" y="444"/>
                </a:cubicBezTo>
                <a:cubicBezTo>
                  <a:pt x="228" y="456"/>
                  <a:pt x="219" y="469"/>
                  <a:pt x="207" y="483"/>
                </a:cubicBezTo>
                <a:cubicBezTo>
                  <a:pt x="196" y="497"/>
                  <a:pt x="181" y="509"/>
                  <a:pt x="165" y="518"/>
                </a:cubicBezTo>
                <a:cubicBezTo>
                  <a:pt x="148" y="528"/>
                  <a:pt x="131" y="532"/>
                  <a:pt x="114" y="532"/>
                </a:cubicBezTo>
                <a:cubicBezTo>
                  <a:pt x="97" y="532"/>
                  <a:pt x="80" y="528"/>
                  <a:pt x="65" y="520"/>
                </a:cubicBezTo>
                <a:cubicBezTo>
                  <a:pt x="50" y="512"/>
                  <a:pt x="40" y="497"/>
                  <a:pt x="33" y="477"/>
                </a:cubicBezTo>
                <a:cubicBezTo>
                  <a:pt x="32" y="472"/>
                  <a:pt x="31" y="465"/>
                  <a:pt x="31" y="454"/>
                </a:cubicBezTo>
                <a:lnTo>
                  <a:pt x="31" y="439"/>
                </a:lnTo>
                <a:lnTo>
                  <a:pt x="60" y="322"/>
                </a:lnTo>
                <a:cubicBezTo>
                  <a:pt x="80" y="243"/>
                  <a:pt x="91" y="203"/>
                  <a:pt x="91" y="203"/>
                </a:cubicBezTo>
                <a:cubicBezTo>
                  <a:pt x="91" y="202"/>
                  <a:pt x="76" y="201"/>
                  <a:pt x="48" y="201"/>
                </a:cubicBezTo>
                <a:lnTo>
                  <a:pt x="5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6" name=""/>
          <p:cNvSpPr/>
          <p:nvPr/>
        </p:nvSpPr>
        <p:spPr>
          <a:xfrm>
            <a:off x="5169600" y="3217680"/>
            <a:ext cx="72000" cy="300600"/>
          </a:xfrm>
          <a:custGeom>
            <a:avLst/>
            <a:gdLst/>
            <a:ahLst/>
            <a:rect l="0" t="0" r="r" b="b"/>
            <a:pathLst>
              <a:path w="200" h="835">
                <a:moveTo>
                  <a:pt x="4" y="1"/>
                </a:moveTo>
                <a:lnTo>
                  <a:pt x="7" y="0"/>
                </a:lnTo>
                <a:cubicBezTo>
                  <a:pt x="10" y="0"/>
                  <a:pt x="13" y="0"/>
                  <a:pt x="15" y="0"/>
                </a:cubicBezTo>
                <a:lnTo>
                  <a:pt x="25" y="0"/>
                </a:lnTo>
                <a:lnTo>
                  <a:pt x="49" y="20"/>
                </a:lnTo>
                <a:cubicBezTo>
                  <a:pt x="102" y="67"/>
                  <a:pt x="140" y="126"/>
                  <a:pt x="164" y="197"/>
                </a:cubicBezTo>
                <a:cubicBezTo>
                  <a:pt x="188" y="267"/>
                  <a:pt x="200" y="341"/>
                  <a:pt x="200" y="417"/>
                </a:cubicBezTo>
                <a:cubicBezTo>
                  <a:pt x="200" y="455"/>
                  <a:pt x="197" y="491"/>
                  <a:pt x="192" y="526"/>
                </a:cubicBezTo>
                <a:cubicBezTo>
                  <a:pt x="186" y="561"/>
                  <a:pt x="180" y="591"/>
                  <a:pt x="172" y="615"/>
                </a:cubicBezTo>
                <a:cubicBezTo>
                  <a:pt x="165" y="640"/>
                  <a:pt x="155" y="665"/>
                  <a:pt x="142" y="690"/>
                </a:cubicBezTo>
                <a:cubicBezTo>
                  <a:pt x="128" y="714"/>
                  <a:pt x="118" y="733"/>
                  <a:pt x="110" y="745"/>
                </a:cubicBezTo>
                <a:cubicBezTo>
                  <a:pt x="102" y="758"/>
                  <a:pt x="91" y="772"/>
                  <a:pt x="76" y="788"/>
                </a:cubicBezTo>
                <a:cubicBezTo>
                  <a:pt x="60" y="804"/>
                  <a:pt x="51" y="813"/>
                  <a:pt x="48" y="816"/>
                </a:cubicBezTo>
                <a:cubicBezTo>
                  <a:pt x="45" y="818"/>
                  <a:pt x="39" y="824"/>
                  <a:pt x="29" y="831"/>
                </a:cubicBezTo>
                <a:cubicBezTo>
                  <a:pt x="27" y="833"/>
                  <a:pt x="26" y="834"/>
                  <a:pt x="25" y="835"/>
                </a:cubicBezTo>
                <a:lnTo>
                  <a:pt x="15" y="835"/>
                </a:lnTo>
                <a:cubicBezTo>
                  <a:pt x="11" y="835"/>
                  <a:pt x="8" y="835"/>
                  <a:pt x="6" y="835"/>
                </a:cubicBezTo>
                <a:cubicBezTo>
                  <a:pt x="5" y="835"/>
                  <a:pt x="3" y="834"/>
                  <a:pt x="2" y="832"/>
                </a:cubicBezTo>
                <a:cubicBezTo>
                  <a:pt x="1" y="831"/>
                  <a:pt x="0" y="828"/>
                  <a:pt x="0" y="825"/>
                </a:cubicBezTo>
                <a:cubicBezTo>
                  <a:pt x="0" y="824"/>
                  <a:pt x="3" y="821"/>
                  <a:pt x="9" y="814"/>
                </a:cubicBezTo>
                <a:cubicBezTo>
                  <a:pt x="96" y="724"/>
                  <a:pt x="139" y="591"/>
                  <a:pt x="139" y="417"/>
                </a:cubicBezTo>
                <a:cubicBezTo>
                  <a:pt x="139" y="242"/>
                  <a:pt x="96" y="110"/>
                  <a:pt x="9" y="21"/>
                </a:cubicBezTo>
                <a:cubicBezTo>
                  <a:pt x="3" y="14"/>
                  <a:pt x="0" y="10"/>
                  <a:pt x="0" y="10"/>
                </a:cubicBezTo>
                <a:cubicBezTo>
                  <a:pt x="0" y="5"/>
                  <a:pt x="1" y="2"/>
                  <a:pt x="4" y="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7" name=""/>
          <p:cNvSpPr/>
          <p:nvPr/>
        </p:nvSpPr>
        <p:spPr>
          <a:xfrm>
            <a:off x="5286240" y="3217680"/>
            <a:ext cx="72000" cy="300600"/>
          </a:xfrm>
          <a:custGeom>
            <a:avLst/>
            <a:gdLst/>
            <a:ahLst/>
            <a:rect l="0" t="0" r="r" b="b"/>
            <a:pathLst>
              <a:path w="200" h="835">
                <a:moveTo>
                  <a:pt x="4" y="1"/>
                </a:moveTo>
                <a:lnTo>
                  <a:pt x="7" y="0"/>
                </a:lnTo>
                <a:cubicBezTo>
                  <a:pt x="10" y="0"/>
                  <a:pt x="13" y="0"/>
                  <a:pt x="16" y="0"/>
                </a:cubicBezTo>
                <a:lnTo>
                  <a:pt x="26" y="0"/>
                </a:lnTo>
                <a:lnTo>
                  <a:pt x="49" y="20"/>
                </a:lnTo>
                <a:cubicBezTo>
                  <a:pt x="101" y="67"/>
                  <a:pt x="140" y="126"/>
                  <a:pt x="164" y="197"/>
                </a:cubicBezTo>
                <a:cubicBezTo>
                  <a:pt x="188" y="267"/>
                  <a:pt x="200" y="341"/>
                  <a:pt x="200" y="417"/>
                </a:cubicBezTo>
                <a:cubicBezTo>
                  <a:pt x="200" y="455"/>
                  <a:pt x="198" y="491"/>
                  <a:pt x="192" y="526"/>
                </a:cubicBezTo>
                <a:cubicBezTo>
                  <a:pt x="186" y="561"/>
                  <a:pt x="180" y="591"/>
                  <a:pt x="173" y="615"/>
                </a:cubicBezTo>
                <a:cubicBezTo>
                  <a:pt x="166" y="640"/>
                  <a:pt x="155" y="665"/>
                  <a:pt x="141" y="690"/>
                </a:cubicBezTo>
                <a:cubicBezTo>
                  <a:pt x="128" y="714"/>
                  <a:pt x="117" y="733"/>
                  <a:pt x="109" y="745"/>
                </a:cubicBezTo>
                <a:cubicBezTo>
                  <a:pt x="101" y="758"/>
                  <a:pt x="90" y="772"/>
                  <a:pt x="75" y="788"/>
                </a:cubicBezTo>
                <a:cubicBezTo>
                  <a:pt x="60" y="804"/>
                  <a:pt x="51" y="813"/>
                  <a:pt x="48" y="816"/>
                </a:cubicBezTo>
                <a:cubicBezTo>
                  <a:pt x="46" y="818"/>
                  <a:pt x="39" y="824"/>
                  <a:pt x="29" y="831"/>
                </a:cubicBezTo>
                <a:cubicBezTo>
                  <a:pt x="27" y="833"/>
                  <a:pt x="26" y="834"/>
                  <a:pt x="26" y="835"/>
                </a:cubicBezTo>
                <a:lnTo>
                  <a:pt x="16" y="835"/>
                </a:lnTo>
                <a:cubicBezTo>
                  <a:pt x="11" y="835"/>
                  <a:pt x="8" y="835"/>
                  <a:pt x="7" y="835"/>
                </a:cubicBezTo>
                <a:cubicBezTo>
                  <a:pt x="5" y="835"/>
                  <a:pt x="4" y="834"/>
                  <a:pt x="2" y="832"/>
                </a:cubicBezTo>
                <a:cubicBezTo>
                  <a:pt x="1" y="831"/>
                  <a:pt x="1" y="828"/>
                  <a:pt x="0" y="825"/>
                </a:cubicBezTo>
                <a:cubicBezTo>
                  <a:pt x="1" y="824"/>
                  <a:pt x="4" y="821"/>
                  <a:pt x="9" y="814"/>
                </a:cubicBezTo>
                <a:cubicBezTo>
                  <a:pt x="95" y="724"/>
                  <a:pt x="138" y="591"/>
                  <a:pt x="138" y="417"/>
                </a:cubicBezTo>
                <a:cubicBezTo>
                  <a:pt x="138" y="242"/>
                  <a:pt x="95" y="110"/>
                  <a:pt x="9" y="21"/>
                </a:cubicBezTo>
                <a:cubicBezTo>
                  <a:pt x="4" y="14"/>
                  <a:pt x="1" y="10"/>
                  <a:pt x="0" y="10"/>
                </a:cubicBezTo>
                <a:cubicBezTo>
                  <a:pt x="0" y="5"/>
                  <a:pt x="1" y="2"/>
                  <a:pt x="4" y="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8" name=""/>
          <p:cNvSpPr/>
          <p:nvPr/>
        </p:nvSpPr>
        <p:spPr>
          <a:xfrm>
            <a:off x="5476680" y="3349800"/>
            <a:ext cx="36720" cy="36360"/>
          </a:xfrm>
          <a:custGeom>
            <a:avLst/>
            <a:gdLst/>
            <a:ahLst/>
            <a:rect l="0" t="0" r="r" b="b"/>
            <a:pathLst>
              <a:path w="102" h="101">
                <a:moveTo>
                  <a:pt x="0" y="51"/>
                </a:moveTo>
                <a:cubicBezTo>
                  <a:pt x="0" y="36"/>
                  <a:pt x="5" y="25"/>
                  <a:pt x="14" y="15"/>
                </a:cubicBezTo>
                <a:cubicBezTo>
                  <a:pt x="23" y="5"/>
                  <a:pt x="35" y="0"/>
                  <a:pt x="51" y="0"/>
                </a:cubicBezTo>
                <a:cubicBezTo>
                  <a:pt x="64" y="0"/>
                  <a:pt x="76" y="4"/>
                  <a:pt x="86" y="13"/>
                </a:cubicBezTo>
                <a:cubicBezTo>
                  <a:pt x="96" y="22"/>
                  <a:pt x="101" y="34"/>
                  <a:pt x="102" y="50"/>
                </a:cubicBezTo>
                <a:cubicBezTo>
                  <a:pt x="102" y="64"/>
                  <a:pt x="97" y="76"/>
                  <a:pt x="88" y="86"/>
                </a:cubicBezTo>
                <a:cubicBezTo>
                  <a:pt x="78" y="96"/>
                  <a:pt x="66" y="101"/>
                  <a:pt x="52" y="101"/>
                </a:cubicBezTo>
                <a:cubicBezTo>
                  <a:pt x="36" y="101"/>
                  <a:pt x="24" y="96"/>
                  <a:pt x="15" y="87"/>
                </a:cubicBezTo>
                <a:cubicBezTo>
                  <a:pt x="5" y="77"/>
                  <a:pt x="0" y="65"/>
                  <a:pt x="0" y="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9" name=""/>
          <p:cNvSpPr/>
          <p:nvPr/>
        </p:nvSpPr>
        <p:spPr>
          <a:xfrm>
            <a:off x="5617080" y="3227760"/>
            <a:ext cx="222480" cy="215280"/>
          </a:xfrm>
          <a:custGeom>
            <a:avLst/>
            <a:gdLst/>
            <a:ahLst/>
            <a:rect l="0" t="0" r="r" b="b"/>
            <a:pathLst>
              <a:path w="618" h="598">
                <a:moveTo>
                  <a:pt x="4" y="598"/>
                </a:moveTo>
                <a:cubicBezTo>
                  <a:pt x="2" y="596"/>
                  <a:pt x="0" y="594"/>
                  <a:pt x="0" y="592"/>
                </a:cubicBezTo>
                <a:cubicBezTo>
                  <a:pt x="0" y="591"/>
                  <a:pt x="47" y="494"/>
                  <a:pt x="142" y="301"/>
                </a:cubicBezTo>
                <a:cubicBezTo>
                  <a:pt x="236" y="106"/>
                  <a:pt x="284" y="8"/>
                  <a:pt x="287" y="6"/>
                </a:cubicBezTo>
                <a:cubicBezTo>
                  <a:pt x="288" y="2"/>
                  <a:pt x="296" y="0"/>
                  <a:pt x="310" y="0"/>
                </a:cubicBezTo>
                <a:cubicBezTo>
                  <a:pt x="323" y="0"/>
                  <a:pt x="330" y="2"/>
                  <a:pt x="333" y="6"/>
                </a:cubicBezTo>
                <a:cubicBezTo>
                  <a:pt x="335" y="8"/>
                  <a:pt x="383" y="106"/>
                  <a:pt x="477" y="301"/>
                </a:cubicBezTo>
                <a:cubicBezTo>
                  <a:pt x="571" y="494"/>
                  <a:pt x="618" y="591"/>
                  <a:pt x="618" y="592"/>
                </a:cubicBezTo>
                <a:cubicBezTo>
                  <a:pt x="618" y="594"/>
                  <a:pt x="617" y="596"/>
                  <a:pt x="614" y="598"/>
                </a:cubicBezTo>
                <a:lnTo>
                  <a:pt x="4" y="598"/>
                </a:lnTo>
                <a:moveTo>
                  <a:pt x="386" y="311"/>
                </a:moveTo>
                <a:lnTo>
                  <a:pt x="283" y="100"/>
                </a:lnTo>
                <a:lnTo>
                  <a:pt x="76" y="522"/>
                </a:lnTo>
                <a:lnTo>
                  <a:pt x="282" y="522"/>
                </a:lnTo>
                <a:lnTo>
                  <a:pt x="488" y="522"/>
                </a:lnTo>
                <a:cubicBezTo>
                  <a:pt x="488" y="521"/>
                  <a:pt x="454" y="451"/>
                  <a:pt x="386" y="31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0" name=""/>
          <p:cNvSpPr/>
          <p:nvPr/>
        </p:nvSpPr>
        <p:spPr>
          <a:xfrm>
            <a:off x="5859000" y="3254760"/>
            <a:ext cx="93960" cy="191520"/>
          </a:xfrm>
          <a:custGeom>
            <a:avLst/>
            <a:gdLst/>
            <a:ahLst/>
            <a:rect l="0" t="0" r="r" b="b"/>
            <a:pathLst>
              <a:path w="261" h="532">
                <a:moveTo>
                  <a:pt x="6" y="201"/>
                </a:moveTo>
                <a:cubicBezTo>
                  <a:pt x="2" y="197"/>
                  <a:pt x="0" y="195"/>
                  <a:pt x="0" y="193"/>
                </a:cubicBezTo>
                <a:cubicBezTo>
                  <a:pt x="0" y="191"/>
                  <a:pt x="1" y="186"/>
                  <a:pt x="3" y="179"/>
                </a:cubicBezTo>
                <a:cubicBezTo>
                  <a:pt x="5" y="173"/>
                  <a:pt x="6" y="169"/>
                  <a:pt x="7" y="168"/>
                </a:cubicBezTo>
                <a:cubicBezTo>
                  <a:pt x="8" y="165"/>
                  <a:pt x="11" y="164"/>
                  <a:pt x="15" y="164"/>
                </a:cubicBezTo>
                <a:cubicBezTo>
                  <a:pt x="19" y="164"/>
                  <a:pt x="33" y="163"/>
                  <a:pt x="57" y="163"/>
                </a:cubicBezTo>
                <a:lnTo>
                  <a:pt x="101" y="163"/>
                </a:lnTo>
                <a:lnTo>
                  <a:pt x="117" y="96"/>
                </a:lnTo>
                <a:cubicBezTo>
                  <a:pt x="119" y="90"/>
                  <a:pt x="121" y="82"/>
                  <a:pt x="123" y="72"/>
                </a:cubicBezTo>
                <a:cubicBezTo>
                  <a:pt x="125" y="62"/>
                  <a:pt x="127" y="55"/>
                  <a:pt x="129" y="50"/>
                </a:cubicBezTo>
                <a:cubicBezTo>
                  <a:pt x="131" y="46"/>
                  <a:pt x="132" y="40"/>
                  <a:pt x="134" y="34"/>
                </a:cubicBezTo>
                <a:cubicBezTo>
                  <a:pt x="136" y="27"/>
                  <a:pt x="138" y="22"/>
                  <a:pt x="141" y="19"/>
                </a:cubicBezTo>
                <a:cubicBezTo>
                  <a:pt x="143" y="17"/>
                  <a:pt x="146" y="13"/>
                  <a:pt x="149" y="9"/>
                </a:cubicBezTo>
                <a:cubicBezTo>
                  <a:pt x="152" y="5"/>
                  <a:pt x="156" y="3"/>
                  <a:pt x="161" y="2"/>
                </a:cubicBezTo>
                <a:cubicBezTo>
                  <a:pt x="166" y="1"/>
                  <a:pt x="171" y="0"/>
                  <a:pt x="177" y="0"/>
                </a:cubicBezTo>
                <a:cubicBezTo>
                  <a:pt x="187" y="1"/>
                  <a:pt x="194" y="4"/>
                  <a:pt x="197" y="9"/>
                </a:cubicBezTo>
                <a:cubicBezTo>
                  <a:pt x="201" y="15"/>
                  <a:pt x="203" y="20"/>
                  <a:pt x="203" y="25"/>
                </a:cubicBezTo>
                <a:cubicBezTo>
                  <a:pt x="203" y="29"/>
                  <a:pt x="201" y="42"/>
                  <a:pt x="196" y="64"/>
                </a:cubicBezTo>
                <a:cubicBezTo>
                  <a:pt x="191" y="87"/>
                  <a:pt x="185" y="109"/>
                  <a:pt x="179" y="130"/>
                </a:cubicBezTo>
                <a:lnTo>
                  <a:pt x="170" y="161"/>
                </a:lnTo>
                <a:cubicBezTo>
                  <a:pt x="170" y="162"/>
                  <a:pt x="185" y="163"/>
                  <a:pt x="212" y="163"/>
                </a:cubicBezTo>
                <a:lnTo>
                  <a:pt x="255" y="163"/>
                </a:lnTo>
                <a:cubicBezTo>
                  <a:pt x="259" y="167"/>
                  <a:pt x="261" y="170"/>
                  <a:pt x="261" y="172"/>
                </a:cubicBezTo>
                <a:cubicBezTo>
                  <a:pt x="261" y="184"/>
                  <a:pt x="257" y="194"/>
                  <a:pt x="250" y="201"/>
                </a:cubicBezTo>
                <a:lnTo>
                  <a:pt x="160" y="201"/>
                </a:lnTo>
                <a:lnTo>
                  <a:pt x="130" y="323"/>
                </a:lnTo>
                <a:cubicBezTo>
                  <a:pt x="108" y="412"/>
                  <a:pt x="97" y="460"/>
                  <a:pt x="97" y="467"/>
                </a:cubicBezTo>
                <a:cubicBezTo>
                  <a:pt x="97" y="490"/>
                  <a:pt x="105" y="502"/>
                  <a:pt x="120" y="502"/>
                </a:cubicBezTo>
                <a:cubicBezTo>
                  <a:pt x="139" y="502"/>
                  <a:pt x="158" y="492"/>
                  <a:pt x="177" y="473"/>
                </a:cubicBezTo>
                <a:cubicBezTo>
                  <a:pt x="196" y="454"/>
                  <a:pt x="210" y="431"/>
                  <a:pt x="222" y="403"/>
                </a:cubicBezTo>
                <a:cubicBezTo>
                  <a:pt x="223" y="400"/>
                  <a:pt x="224" y="398"/>
                  <a:pt x="226" y="397"/>
                </a:cubicBezTo>
                <a:cubicBezTo>
                  <a:pt x="227" y="397"/>
                  <a:pt x="232" y="396"/>
                  <a:pt x="238" y="396"/>
                </a:cubicBezTo>
                <a:lnTo>
                  <a:pt x="242" y="396"/>
                </a:lnTo>
                <a:cubicBezTo>
                  <a:pt x="250" y="396"/>
                  <a:pt x="254" y="398"/>
                  <a:pt x="254" y="402"/>
                </a:cubicBezTo>
                <a:cubicBezTo>
                  <a:pt x="254" y="404"/>
                  <a:pt x="253" y="407"/>
                  <a:pt x="252" y="412"/>
                </a:cubicBezTo>
                <a:cubicBezTo>
                  <a:pt x="249" y="421"/>
                  <a:pt x="244" y="432"/>
                  <a:pt x="237" y="444"/>
                </a:cubicBezTo>
                <a:cubicBezTo>
                  <a:pt x="229" y="456"/>
                  <a:pt x="220" y="469"/>
                  <a:pt x="208" y="483"/>
                </a:cubicBezTo>
                <a:cubicBezTo>
                  <a:pt x="197" y="497"/>
                  <a:pt x="182" y="509"/>
                  <a:pt x="165" y="518"/>
                </a:cubicBezTo>
                <a:cubicBezTo>
                  <a:pt x="148" y="528"/>
                  <a:pt x="131" y="532"/>
                  <a:pt x="114" y="532"/>
                </a:cubicBezTo>
                <a:cubicBezTo>
                  <a:pt x="97" y="532"/>
                  <a:pt x="81" y="528"/>
                  <a:pt x="66" y="520"/>
                </a:cubicBezTo>
                <a:cubicBezTo>
                  <a:pt x="51" y="512"/>
                  <a:pt x="40" y="497"/>
                  <a:pt x="34" y="477"/>
                </a:cubicBezTo>
                <a:cubicBezTo>
                  <a:pt x="33" y="472"/>
                  <a:pt x="32" y="465"/>
                  <a:pt x="32" y="454"/>
                </a:cubicBezTo>
                <a:lnTo>
                  <a:pt x="32" y="439"/>
                </a:lnTo>
                <a:lnTo>
                  <a:pt x="61" y="322"/>
                </a:lnTo>
                <a:cubicBezTo>
                  <a:pt x="81" y="243"/>
                  <a:pt x="91" y="203"/>
                  <a:pt x="91" y="203"/>
                </a:cubicBezTo>
                <a:cubicBezTo>
                  <a:pt x="91" y="202"/>
                  <a:pt x="77" y="201"/>
                  <a:pt x="49" y="201"/>
                </a:cubicBezTo>
                <a:lnTo>
                  <a:pt x="6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1" name=""/>
          <p:cNvSpPr/>
          <p:nvPr/>
        </p:nvSpPr>
        <p:spPr>
          <a:xfrm>
            <a:off x="1009440" y="384804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19"/>
                </a:moveTo>
                <a:cubicBezTo>
                  <a:pt x="239" y="135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5"/>
                  <a:pt x="0" y="119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3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1243080" y="2773800"/>
            <a:ext cx="18723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Backward Euler: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" name=""/>
          <p:cNvSpPr/>
          <p:nvPr/>
        </p:nvSpPr>
        <p:spPr>
          <a:xfrm>
            <a:off x="2693160" y="3756600"/>
            <a:ext cx="149040" cy="273600"/>
          </a:xfrm>
          <a:custGeom>
            <a:avLst/>
            <a:gdLst/>
            <a:ahLst/>
            <a:rect l="0" t="0" r="r" b="b"/>
            <a:pathLst>
              <a:path w="414" h="760">
                <a:moveTo>
                  <a:pt x="52" y="724"/>
                </a:moveTo>
                <a:cubicBezTo>
                  <a:pt x="54" y="724"/>
                  <a:pt x="55" y="725"/>
                  <a:pt x="57" y="726"/>
                </a:cubicBezTo>
                <a:cubicBezTo>
                  <a:pt x="60" y="727"/>
                  <a:pt x="63" y="728"/>
                  <a:pt x="67" y="728"/>
                </a:cubicBezTo>
                <a:cubicBezTo>
                  <a:pt x="70" y="729"/>
                  <a:pt x="74" y="729"/>
                  <a:pt x="77" y="729"/>
                </a:cubicBezTo>
                <a:cubicBezTo>
                  <a:pt x="84" y="729"/>
                  <a:pt x="90" y="725"/>
                  <a:pt x="97" y="718"/>
                </a:cubicBezTo>
                <a:cubicBezTo>
                  <a:pt x="103" y="711"/>
                  <a:pt x="107" y="703"/>
                  <a:pt x="110" y="694"/>
                </a:cubicBezTo>
                <a:cubicBezTo>
                  <a:pt x="115" y="679"/>
                  <a:pt x="125" y="637"/>
                  <a:pt x="138" y="566"/>
                </a:cubicBezTo>
                <a:cubicBezTo>
                  <a:pt x="153" y="495"/>
                  <a:pt x="165" y="429"/>
                  <a:pt x="178" y="365"/>
                </a:cubicBezTo>
                <a:cubicBezTo>
                  <a:pt x="190" y="302"/>
                  <a:pt x="196" y="270"/>
                  <a:pt x="196" y="269"/>
                </a:cubicBezTo>
                <a:lnTo>
                  <a:pt x="196" y="267"/>
                </a:lnTo>
                <a:lnTo>
                  <a:pt x="157" y="267"/>
                </a:lnTo>
                <a:cubicBezTo>
                  <a:pt x="130" y="267"/>
                  <a:pt x="116" y="266"/>
                  <a:pt x="114" y="265"/>
                </a:cubicBezTo>
                <a:cubicBezTo>
                  <a:pt x="112" y="264"/>
                  <a:pt x="111" y="261"/>
                  <a:pt x="111" y="257"/>
                </a:cubicBezTo>
                <a:lnTo>
                  <a:pt x="117" y="234"/>
                </a:lnTo>
                <a:cubicBezTo>
                  <a:pt x="118" y="231"/>
                  <a:pt x="120" y="229"/>
                  <a:pt x="123" y="229"/>
                </a:cubicBezTo>
                <a:cubicBezTo>
                  <a:pt x="127" y="229"/>
                  <a:pt x="140" y="229"/>
                  <a:pt x="163" y="229"/>
                </a:cubicBezTo>
                <a:cubicBezTo>
                  <a:pt x="190" y="229"/>
                  <a:pt x="203" y="228"/>
                  <a:pt x="203" y="228"/>
                </a:cubicBezTo>
                <a:cubicBezTo>
                  <a:pt x="203" y="227"/>
                  <a:pt x="206" y="213"/>
                  <a:pt x="211" y="186"/>
                </a:cubicBezTo>
                <a:cubicBezTo>
                  <a:pt x="216" y="159"/>
                  <a:pt x="219" y="143"/>
                  <a:pt x="221" y="138"/>
                </a:cubicBezTo>
                <a:cubicBezTo>
                  <a:pt x="242" y="46"/>
                  <a:pt x="282" y="0"/>
                  <a:pt x="343" y="0"/>
                </a:cubicBezTo>
                <a:cubicBezTo>
                  <a:pt x="363" y="1"/>
                  <a:pt x="380" y="7"/>
                  <a:pt x="394" y="18"/>
                </a:cubicBezTo>
                <a:cubicBezTo>
                  <a:pt x="407" y="30"/>
                  <a:pt x="414" y="44"/>
                  <a:pt x="414" y="63"/>
                </a:cubicBezTo>
                <a:cubicBezTo>
                  <a:pt x="414" y="83"/>
                  <a:pt x="408" y="97"/>
                  <a:pt x="396" y="106"/>
                </a:cubicBezTo>
                <a:cubicBezTo>
                  <a:pt x="384" y="115"/>
                  <a:pt x="373" y="120"/>
                  <a:pt x="361" y="120"/>
                </a:cubicBezTo>
                <a:cubicBezTo>
                  <a:pt x="337" y="120"/>
                  <a:pt x="324" y="109"/>
                  <a:pt x="324" y="85"/>
                </a:cubicBezTo>
                <a:cubicBezTo>
                  <a:pt x="324" y="75"/>
                  <a:pt x="327" y="65"/>
                  <a:pt x="334" y="58"/>
                </a:cubicBezTo>
                <a:cubicBezTo>
                  <a:pt x="340" y="50"/>
                  <a:pt x="346" y="44"/>
                  <a:pt x="354" y="40"/>
                </a:cubicBezTo>
                <a:lnTo>
                  <a:pt x="361" y="36"/>
                </a:lnTo>
                <a:cubicBezTo>
                  <a:pt x="352" y="33"/>
                  <a:pt x="344" y="31"/>
                  <a:pt x="336" y="31"/>
                </a:cubicBezTo>
                <a:cubicBezTo>
                  <a:pt x="329" y="31"/>
                  <a:pt x="323" y="34"/>
                  <a:pt x="317" y="39"/>
                </a:cubicBezTo>
                <a:cubicBezTo>
                  <a:pt x="311" y="45"/>
                  <a:pt x="307" y="53"/>
                  <a:pt x="304" y="63"/>
                </a:cubicBezTo>
                <a:cubicBezTo>
                  <a:pt x="300" y="79"/>
                  <a:pt x="296" y="100"/>
                  <a:pt x="291" y="128"/>
                </a:cubicBezTo>
                <a:cubicBezTo>
                  <a:pt x="286" y="155"/>
                  <a:pt x="282" y="178"/>
                  <a:pt x="278" y="197"/>
                </a:cubicBezTo>
                <a:cubicBezTo>
                  <a:pt x="274" y="216"/>
                  <a:pt x="272" y="226"/>
                  <a:pt x="272" y="227"/>
                </a:cubicBezTo>
                <a:cubicBezTo>
                  <a:pt x="272" y="228"/>
                  <a:pt x="287" y="229"/>
                  <a:pt x="318" y="229"/>
                </a:cubicBezTo>
                <a:cubicBezTo>
                  <a:pt x="343" y="229"/>
                  <a:pt x="357" y="229"/>
                  <a:pt x="361" y="229"/>
                </a:cubicBezTo>
                <a:cubicBezTo>
                  <a:pt x="365" y="230"/>
                  <a:pt x="368" y="232"/>
                  <a:pt x="370" y="234"/>
                </a:cubicBezTo>
                <a:cubicBezTo>
                  <a:pt x="371" y="237"/>
                  <a:pt x="370" y="241"/>
                  <a:pt x="369" y="249"/>
                </a:cubicBezTo>
                <a:cubicBezTo>
                  <a:pt x="367" y="256"/>
                  <a:pt x="366" y="260"/>
                  <a:pt x="364" y="262"/>
                </a:cubicBezTo>
                <a:cubicBezTo>
                  <a:pt x="363" y="265"/>
                  <a:pt x="361" y="266"/>
                  <a:pt x="357" y="266"/>
                </a:cubicBezTo>
                <a:cubicBezTo>
                  <a:pt x="353" y="266"/>
                  <a:pt x="338" y="266"/>
                  <a:pt x="312" y="267"/>
                </a:cubicBezTo>
                <a:lnTo>
                  <a:pt x="265" y="267"/>
                </a:lnTo>
                <a:lnTo>
                  <a:pt x="246" y="369"/>
                </a:lnTo>
                <a:cubicBezTo>
                  <a:pt x="219" y="507"/>
                  <a:pt x="201" y="594"/>
                  <a:pt x="190" y="628"/>
                </a:cubicBezTo>
                <a:cubicBezTo>
                  <a:pt x="175" y="675"/>
                  <a:pt x="156" y="710"/>
                  <a:pt x="131" y="733"/>
                </a:cubicBezTo>
                <a:cubicBezTo>
                  <a:pt x="110" y="751"/>
                  <a:pt x="90" y="760"/>
                  <a:pt x="70" y="760"/>
                </a:cubicBezTo>
                <a:cubicBezTo>
                  <a:pt x="52" y="760"/>
                  <a:pt x="36" y="755"/>
                  <a:pt x="22" y="744"/>
                </a:cubicBezTo>
                <a:cubicBezTo>
                  <a:pt x="7" y="734"/>
                  <a:pt x="0" y="719"/>
                  <a:pt x="0" y="699"/>
                </a:cubicBezTo>
                <a:cubicBezTo>
                  <a:pt x="0" y="679"/>
                  <a:pt x="6" y="664"/>
                  <a:pt x="17" y="654"/>
                </a:cubicBezTo>
                <a:cubicBezTo>
                  <a:pt x="29" y="645"/>
                  <a:pt x="41" y="640"/>
                  <a:pt x="52" y="640"/>
                </a:cubicBezTo>
                <a:cubicBezTo>
                  <a:pt x="77" y="640"/>
                  <a:pt x="89" y="652"/>
                  <a:pt x="89" y="675"/>
                </a:cubicBezTo>
                <a:cubicBezTo>
                  <a:pt x="89" y="685"/>
                  <a:pt x="86" y="695"/>
                  <a:pt x="80" y="702"/>
                </a:cubicBezTo>
                <a:cubicBezTo>
                  <a:pt x="74" y="710"/>
                  <a:pt x="67" y="716"/>
                  <a:pt x="60" y="720"/>
                </a:cubicBezTo>
                <a:lnTo>
                  <a:pt x="52" y="72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4" name=""/>
          <p:cNvSpPr/>
          <p:nvPr/>
        </p:nvSpPr>
        <p:spPr>
          <a:xfrm>
            <a:off x="2869920" y="3743280"/>
            <a:ext cx="72000" cy="300240"/>
          </a:xfrm>
          <a:custGeom>
            <a:avLst/>
            <a:gdLst/>
            <a:ahLst/>
            <a:rect l="0" t="0" r="r" b="b"/>
            <a:pathLst>
              <a:path w="200" h="834">
                <a:moveTo>
                  <a:pt x="0" y="418"/>
                </a:moveTo>
                <a:cubicBezTo>
                  <a:pt x="0" y="379"/>
                  <a:pt x="3" y="343"/>
                  <a:pt x="8" y="308"/>
                </a:cubicBezTo>
                <a:cubicBezTo>
                  <a:pt x="14" y="274"/>
                  <a:pt x="20" y="244"/>
                  <a:pt x="28" y="219"/>
                </a:cubicBezTo>
                <a:cubicBezTo>
                  <a:pt x="35" y="194"/>
                  <a:pt x="45" y="170"/>
                  <a:pt x="58" y="146"/>
                </a:cubicBezTo>
                <a:cubicBezTo>
                  <a:pt x="72" y="122"/>
                  <a:pt x="82" y="103"/>
                  <a:pt x="91" y="90"/>
                </a:cubicBezTo>
                <a:cubicBezTo>
                  <a:pt x="99" y="77"/>
                  <a:pt x="111" y="62"/>
                  <a:pt x="126" y="46"/>
                </a:cubicBezTo>
                <a:cubicBezTo>
                  <a:pt x="142" y="31"/>
                  <a:pt x="151" y="21"/>
                  <a:pt x="154" y="18"/>
                </a:cubicBezTo>
                <a:cubicBezTo>
                  <a:pt x="156" y="14"/>
                  <a:pt x="163" y="8"/>
                  <a:pt x="174" y="0"/>
                </a:cubicBezTo>
                <a:lnTo>
                  <a:pt x="185" y="0"/>
                </a:lnTo>
                <a:lnTo>
                  <a:pt x="189" y="0"/>
                </a:lnTo>
                <a:cubicBezTo>
                  <a:pt x="196" y="0"/>
                  <a:pt x="200" y="2"/>
                  <a:pt x="200" y="7"/>
                </a:cubicBezTo>
                <a:cubicBezTo>
                  <a:pt x="200" y="9"/>
                  <a:pt x="196" y="16"/>
                  <a:pt x="186" y="26"/>
                </a:cubicBezTo>
                <a:cubicBezTo>
                  <a:pt x="177" y="36"/>
                  <a:pt x="165" y="50"/>
                  <a:pt x="152" y="70"/>
                </a:cubicBezTo>
                <a:cubicBezTo>
                  <a:pt x="139" y="89"/>
                  <a:pt x="125" y="113"/>
                  <a:pt x="111" y="142"/>
                </a:cubicBezTo>
                <a:cubicBezTo>
                  <a:pt x="97" y="170"/>
                  <a:pt x="84" y="208"/>
                  <a:pt x="75" y="257"/>
                </a:cubicBezTo>
                <a:cubicBezTo>
                  <a:pt x="66" y="305"/>
                  <a:pt x="61" y="359"/>
                  <a:pt x="61" y="418"/>
                </a:cubicBezTo>
                <a:cubicBezTo>
                  <a:pt x="61" y="476"/>
                  <a:pt x="66" y="530"/>
                  <a:pt x="75" y="578"/>
                </a:cubicBezTo>
                <a:cubicBezTo>
                  <a:pt x="84" y="625"/>
                  <a:pt x="97" y="664"/>
                  <a:pt x="110" y="694"/>
                </a:cubicBezTo>
                <a:cubicBezTo>
                  <a:pt x="124" y="723"/>
                  <a:pt x="137" y="747"/>
                  <a:pt x="151" y="765"/>
                </a:cubicBezTo>
                <a:cubicBezTo>
                  <a:pt x="165" y="784"/>
                  <a:pt x="177" y="798"/>
                  <a:pt x="186" y="809"/>
                </a:cubicBezTo>
                <a:cubicBezTo>
                  <a:pt x="196" y="821"/>
                  <a:pt x="200" y="826"/>
                  <a:pt x="200" y="827"/>
                </a:cubicBezTo>
                <a:cubicBezTo>
                  <a:pt x="200" y="832"/>
                  <a:pt x="196" y="834"/>
                  <a:pt x="188" y="834"/>
                </a:cubicBezTo>
                <a:lnTo>
                  <a:pt x="185" y="834"/>
                </a:lnTo>
                <a:lnTo>
                  <a:pt x="174" y="834"/>
                </a:lnTo>
                <a:lnTo>
                  <a:pt x="151" y="814"/>
                </a:lnTo>
                <a:cubicBezTo>
                  <a:pt x="99" y="767"/>
                  <a:pt x="60" y="708"/>
                  <a:pt x="36" y="638"/>
                </a:cubicBezTo>
                <a:cubicBezTo>
                  <a:pt x="12" y="567"/>
                  <a:pt x="0" y="494"/>
                  <a:pt x="0" y="41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5" name=""/>
          <p:cNvSpPr/>
          <p:nvPr/>
        </p:nvSpPr>
        <p:spPr>
          <a:xfrm>
            <a:off x="2964240" y="3780360"/>
            <a:ext cx="93600" cy="191520"/>
          </a:xfrm>
          <a:custGeom>
            <a:avLst/>
            <a:gdLst/>
            <a:ahLst/>
            <a:rect l="0" t="0" r="r" b="b"/>
            <a:pathLst>
              <a:path w="260" h="532">
                <a:moveTo>
                  <a:pt x="6" y="201"/>
                </a:moveTo>
                <a:cubicBezTo>
                  <a:pt x="2" y="197"/>
                  <a:pt x="0" y="194"/>
                  <a:pt x="0" y="193"/>
                </a:cubicBezTo>
                <a:cubicBezTo>
                  <a:pt x="0" y="190"/>
                  <a:pt x="1" y="186"/>
                  <a:pt x="2" y="179"/>
                </a:cubicBezTo>
                <a:cubicBezTo>
                  <a:pt x="4" y="173"/>
                  <a:pt x="5" y="169"/>
                  <a:pt x="6" y="168"/>
                </a:cubicBezTo>
                <a:cubicBezTo>
                  <a:pt x="8" y="165"/>
                  <a:pt x="10" y="163"/>
                  <a:pt x="14" y="163"/>
                </a:cubicBezTo>
                <a:cubicBezTo>
                  <a:pt x="18" y="163"/>
                  <a:pt x="32" y="163"/>
                  <a:pt x="57" y="163"/>
                </a:cubicBezTo>
                <a:lnTo>
                  <a:pt x="101" y="163"/>
                </a:lnTo>
                <a:lnTo>
                  <a:pt x="117" y="96"/>
                </a:lnTo>
                <a:cubicBezTo>
                  <a:pt x="118" y="90"/>
                  <a:pt x="120" y="82"/>
                  <a:pt x="122" y="72"/>
                </a:cubicBezTo>
                <a:cubicBezTo>
                  <a:pt x="125" y="62"/>
                  <a:pt x="127" y="55"/>
                  <a:pt x="128" y="50"/>
                </a:cubicBezTo>
                <a:cubicBezTo>
                  <a:pt x="130" y="46"/>
                  <a:pt x="132" y="40"/>
                  <a:pt x="133" y="33"/>
                </a:cubicBezTo>
                <a:cubicBezTo>
                  <a:pt x="135" y="27"/>
                  <a:pt x="137" y="22"/>
                  <a:pt x="140" y="19"/>
                </a:cubicBezTo>
                <a:cubicBezTo>
                  <a:pt x="143" y="16"/>
                  <a:pt x="145" y="13"/>
                  <a:pt x="148" y="9"/>
                </a:cubicBezTo>
                <a:cubicBezTo>
                  <a:pt x="151" y="5"/>
                  <a:pt x="155" y="3"/>
                  <a:pt x="160" y="2"/>
                </a:cubicBezTo>
                <a:cubicBezTo>
                  <a:pt x="165" y="1"/>
                  <a:pt x="170" y="0"/>
                  <a:pt x="175" y="0"/>
                </a:cubicBezTo>
                <a:cubicBezTo>
                  <a:pt x="186" y="1"/>
                  <a:pt x="193" y="4"/>
                  <a:pt x="197" y="9"/>
                </a:cubicBezTo>
                <a:cubicBezTo>
                  <a:pt x="201" y="15"/>
                  <a:pt x="203" y="20"/>
                  <a:pt x="203" y="25"/>
                </a:cubicBezTo>
                <a:cubicBezTo>
                  <a:pt x="203" y="29"/>
                  <a:pt x="200" y="42"/>
                  <a:pt x="195" y="64"/>
                </a:cubicBezTo>
                <a:cubicBezTo>
                  <a:pt x="190" y="86"/>
                  <a:pt x="185" y="108"/>
                  <a:pt x="177" y="130"/>
                </a:cubicBezTo>
                <a:lnTo>
                  <a:pt x="169" y="161"/>
                </a:lnTo>
                <a:cubicBezTo>
                  <a:pt x="169" y="162"/>
                  <a:pt x="183" y="163"/>
                  <a:pt x="212" y="163"/>
                </a:cubicBezTo>
                <a:lnTo>
                  <a:pt x="254" y="163"/>
                </a:lnTo>
                <a:cubicBezTo>
                  <a:pt x="258" y="167"/>
                  <a:pt x="260" y="170"/>
                  <a:pt x="260" y="172"/>
                </a:cubicBezTo>
                <a:cubicBezTo>
                  <a:pt x="260" y="184"/>
                  <a:pt x="257" y="194"/>
                  <a:pt x="249" y="201"/>
                </a:cubicBezTo>
                <a:lnTo>
                  <a:pt x="159" y="201"/>
                </a:lnTo>
                <a:lnTo>
                  <a:pt x="129" y="322"/>
                </a:lnTo>
                <a:cubicBezTo>
                  <a:pt x="107" y="412"/>
                  <a:pt x="97" y="460"/>
                  <a:pt x="97" y="466"/>
                </a:cubicBezTo>
                <a:cubicBezTo>
                  <a:pt x="97" y="490"/>
                  <a:pt x="104" y="501"/>
                  <a:pt x="119" y="501"/>
                </a:cubicBezTo>
                <a:cubicBezTo>
                  <a:pt x="139" y="501"/>
                  <a:pt x="157" y="492"/>
                  <a:pt x="176" y="473"/>
                </a:cubicBezTo>
                <a:cubicBezTo>
                  <a:pt x="195" y="454"/>
                  <a:pt x="210" y="431"/>
                  <a:pt x="221" y="403"/>
                </a:cubicBezTo>
                <a:cubicBezTo>
                  <a:pt x="222" y="400"/>
                  <a:pt x="223" y="398"/>
                  <a:pt x="225" y="397"/>
                </a:cubicBezTo>
                <a:cubicBezTo>
                  <a:pt x="227" y="397"/>
                  <a:pt x="231" y="396"/>
                  <a:pt x="238" y="395"/>
                </a:cubicBezTo>
                <a:lnTo>
                  <a:pt x="241" y="395"/>
                </a:lnTo>
                <a:cubicBezTo>
                  <a:pt x="249" y="395"/>
                  <a:pt x="253" y="398"/>
                  <a:pt x="253" y="402"/>
                </a:cubicBezTo>
                <a:cubicBezTo>
                  <a:pt x="253" y="404"/>
                  <a:pt x="253" y="407"/>
                  <a:pt x="251" y="412"/>
                </a:cubicBezTo>
                <a:cubicBezTo>
                  <a:pt x="248" y="421"/>
                  <a:pt x="243" y="432"/>
                  <a:pt x="236" y="444"/>
                </a:cubicBezTo>
                <a:cubicBezTo>
                  <a:pt x="229" y="456"/>
                  <a:pt x="219" y="469"/>
                  <a:pt x="208" y="483"/>
                </a:cubicBezTo>
                <a:cubicBezTo>
                  <a:pt x="196" y="497"/>
                  <a:pt x="181" y="509"/>
                  <a:pt x="164" y="518"/>
                </a:cubicBezTo>
                <a:cubicBezTo>
                  <a:pt x="147" y="527"/>
                  <a:pt x="130" y="532"/>
                  <a:pt x="113" y="532"/>
                </a:cubicBezTo>
                <a:cubicBezTo>
                  <a:pt x="97" y="532"/>
                  <a:pt x="81" y="528"/>
                  <a:pt x="66" y="520"/>
                </a:cubicBezTo>
                <a:cubicBezTo>
                  <a:pt x="51" y="511"/>
                  <a:pt x="40" y="497"/>
                  <a:pt x="33" y="476"/>
                </a:cubicBezTo>
                <a:cubicBezTo>
                  <a:pt x="32" y="472"/>
                  <a:pt x="32" y="464"/>
                  <a:pt x="32" y="454"/>
                </a:cubicBezTo>
                <a:lnTo>
                  <a:pt x="32" y="439"/>
                </a:lnTo>
                <a:lnTo>
                  <a:pt x="61" y="321"/>
                </a:lnTo>
                <a:cubicBezTo>
                  <a:pt x="80" y="243"/>
                  <a:pt x="90" y="203"/>
                  <a:pt x="91" y="203"/>
                </a:cubicBezTo>
                <a:cubicBezTo>
                  <a:pt x="91" y="202"/>
                  <a:pt x="77" y="201"/>
                  <a:pt x="48" y="201"/>
                </a:cubicBezTo>
                <a:lnTo>
                  <a:pt x="6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6" name=""/>
          <p:cNvSpPr/>
          <p:nvPr/>
        </p:nvSpPr>
        <p:spPr>
          <a:xfrm>
            <a:off x="3150360" y="3793320"/>
            <a:ext cx="200160" cy="199800"/>
          </a:xfrm>
          <a:custGeom>
            <a:avLst/>
            <a:gdLst/>
            <a:ahLst/>
            <a:rect l="0" t="0" r="r" b="b"/>
            <a:pathLst>
              <a:path w="556" h="555">
                <a:moveTo>
                  <a:pt x="0" y="289"/>
                </a:moveTo>
                <a:cubicBezTo>
                  <a:pt x="0" y="289"/>
                  <a:pt x="0" y="286"/>
                  <a:pt x="0" y="279"/>
                </a:cubicBezTo>
                <a:cubicBezTo>
                  <a:pt x="0" y="271"/>
                  <a:pt x="4" y="265"/>
                  <a:pt x="12" y="261"/>
                </a:cubicBezTo>
                <a:lnTo>
                  <a:pt x="261" y="261"/>
                </a:lnTo>
                <a:lnTo>
                  <a:pt x="261" y="136"/>
                </a:lnTo>
                <a:lnTo>
                  <a:pt x="262" y="11"/>
                </a:lnTo>
                <a:cubicBezTo>
                  <a:pt x="267" y="3"/>
                  <a:pt x="273" y="0"/>
                  <a:pt x="278" y="0"/>
                </a:cubicBezTo>
                <a:cubicBezTo>
                  <a:pt x="285" y="0"/>
                  <a:pt x="290" y="4"/>
                  <a:pt x="294" y="12"/>
                </a:cubicBezTo>
                <a:lnTo>
                  <a:pt x="294" y="261"/>
                </a:lnTo>
                <a:lnTo>
                  <a:pt x="544" y="261"/>
                </a:lnTo>
                <a:cubicBezTo>
                  <a:pt x="552" y="265"/>
                  <a:pt x="556" y="272"/>
                  <a:pt x="556" y="279"/>
                </a:cubicBezTo>
                <a:cubicBezTo>
                  <a:pt x="556" y="285"/>
                  <a:pt x="552" y="291"/>
                  <a:pt x="544" y="295"/>
                </a:cubicBezTo>
                <a:lnTo>
                  <a:pt x="294" y="295"/>
                </a:lnTo>
                <a:lnTo>
                  <a:pt x="294" y="544"/>
                </a:lnTo>
                <a:cubicBezTo>
                  <a:pt x="290" y="551"/>
                  <a:pt x="285" y="555"/>
                  <a:pt x="279" y="555"/>
                </a:cubicBezTo>
                <a:lnTo>
                  <a:pt x="278" y="555"/>
                </a:lnTo>
                <a:lnTo>
                  <a:pt x="276" y="555"/>
                </a:lnTo>
                <a:cubicBezTo>
                  <a:pt x="269" y="555"/>
                  <a:pt x="264" y="551"/>
                  <a:pt x="261" y="544"/>
                </a:cubicBezTo>
                <a:lnTo>
                  <a:pt x="261" y="295"/>
                </a:lnTo>
                <a:lnTo>
                  <a:pt x="12" y="295"/>
                </a:lnTo>
                <a:cubicBezTo>
                  <a:pt x="4" y="291"/>
                  <a:pt x="0" y="286"/>
                  <a:pt x="0" y="279"/>
                </a:cubicBezTo>
                <a:lnTo>
                  <a:pt x="0" y="289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7" name=""/>
          <p:cNvSpPr/>
          <p:nvPr/>
        </p:nvSpPr>
        <p:spPr>
          <a:xfrm>
            <a:off x="3447720" y="3753360"/>
            <a:ext cx="222480" cy="215280"/>
          </a:xfrm>
          <a:custGeom>
            <a:avLst/>
            <a:gdLst/>
            <a:ahLst/>
            <a:rect l="0" t="0" r="r" b="b"/>
            <a:pathLst>
              <a:path w="618" h="598">
                <a:moveTo>
                  <a:pt x="4" y="598"/>
                </a:moveTo>
                <a:cubicBezTo>
                  <a:pt x="1" y="596"/>
                  <a:pt x="0" y="594"/>
                  <a:pt x="0" y="592"/>
                </a:cubicBezTo>
                <a:cubicBezTo>
                  <a:pt x="0" y="591"/>
                  <a:pt x="47" y="494"/>
                  <a:pt x="141" y="300"/>
                </a:cubicBezTo>
                <a:cubicBezTo>
                  <a:pt x="235" y="107"/>
                  <a:pt x="283" y="8"/>
                  <a:pt x="285" y="6"/>
                </a:cubicBezTo>
                <a:cubicBezTo>
                  <a:pt x="287" y="2"/>
                  <a:pt x="294" y="0"/>
                  <a:pt x="308" y="0"/>
                </a:cubicBezTo>
                <a:cubicBezTo>
                  <a:pt x="321" y="0"/>
                  <a:pt x="329" y="2"/>
                  <a:pt x="332" y="6"/>
                </a:cubicBezTo>
                <a:cubicBezTo>
                  <a:pt x="333" y="8"/>
                  <a:pt x="381" y="107"/>
                  <a:pt x="475" y="300"/>
                </a:cubicBezTo>
                <a:cubicBezTo>
                  <a:pt x="569" y="494"/>
                  <a:pt x="617" y="591"/>
                  <a:pt x="618" y="592"/>
                </a:cubicBezTo>
                <a:cubicBezTo>
                  <a:pt x="618" y="594"/>
                  <a:pt x="616" y="596"/>
                  <a:pt x="614" y="598"/>
                </a:cubicBezTo>
                <a:lnTo>
                  <a:pt x="4" y="598"/>
                </a:lnTo>
                <a:moveTo>
                  <a:pt x="384" y="311"/>
                </a:moveTo>
                <a:lnTo>
                  <a:pt x="282" y="101"/>
                </a:lnTo>
                <a:lnTo>
                  <a:pt x="76" y="521"/>
                </a:lnTo>
                <a:lnTo>
                  <a:pt x="281" y="522"/>
                </a:lnTo>
                <a:lnTo>
                  <a:pt x="487" y="522"/>
                </a:lnTo>
                <a:cubicBezTo>
                  <a:pt x="487" y="521"/>
                  <a:pt x="452" y="451"/>
                  <a:pt x="384" y="31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8" name=""/>
          <p:cNvSpPr/>
          <p:nvPr/>
        </p:nvSpPr>
        <p:spPr>
          <a:xfrm>
            <a:off x="3689640" y="3780360"/>
            <a:ext cx="93600" cy="191520"/>
          </a:xfrm>
          <a:custGeom>
            <a:avLst/>
            <a:gdLst/>
            <a:ahLst/>
            <a:rect l="0" t="0" r="r" b="b"/>
            <a:pathLst>
              <a:path w="260" h="532">
                <a:moveTo>
                  <a:pt x="6" y="201"/>
                </a:moveTo>
                <a:cubicBezTo>
                  <a:pt x="2" y="197"/>
                  <a:pt x="0" y="194"/>
                  <a:pt x="0" y="193"/>
                </a:cubicBezTo>
                <a:cubicBezTo>
                  <a:pt x="0" y="190"/>
                  <a:pt x="1" y="186"/>
                  <a:pt x="2" y="179"/>
                </a:cubicBezTo>
                <a:cubicBezTo>
                  <a:pt x="4" y="173"/>
                  <a:pt x="5" y="169"/>
                  <a:pt x="6" y="168"/>
                </a:cubicBezTo>
                <a:cubicBezTo>
                  <a:pt x="8" y="165"/>
                  <a:pt x="10" y="163"/>
                  <a:pt x="14" y="163"/>
                </a:cubicBezTo>
                <a:cubicBezTo>
                  <a:pt x="18" y="163"/>
                  <a:pt x="32" y="163"/>
                  <a:pt x="56" y="163"/>
                </a:cubicBezTo>
                <a:lnTo>
                  <a:pt x="101" y="163"/>
                </a:lnTo>
                <a:lnTo>
                  <a:pt x="116" y="96"/>
                </a:lnTo>
                <a:cubicBezTo>
                  <a:pt x="118" y="90"/>
                  <a:pt x="120" y="82"/>
                  <a:pt x="122" y="72"/>
                </a:cubicBezTo>
                <a:cubicBezTo>
                  <a:pt x="125" y="62"/>
                  <a:pt x="126" y="55"/>
                  <a:pt x="128" y="50"/>
                </a:cubicBezTo>
                <a:cubicBezTo>
                  <a:pt x="130" y="46"/>
                  <a:pt x="131" y="40"/>
                  <a:pt x="133" y="33"/>
                </a:cubicBezTo>
                <a:cubicBezTo>
                  <a:pt x="135" y="27"/>
                  <a:pt x="137" y="22"/>
                  <a:pt x="140" y="19"/>
                </a:cubicBezTo>
                <a:cubicBezTo>
                  <a:pt x="143" y="16"/>
                  <a:pt x="145" y="13"/>
                  <a:pt x="148" y="9"/>
                </a:cubicBezTo>
                <a:cubicBezTo>
                  <a:pt x="151" y="5"/>
                  <a:pt x="155" y="3"/>
                  <a:pt x="160" y="2"/>
                </a:cubicBezTo>
                <a:cubicBezTo>
                  <a:pt x="165" y="1"/>
                  <a:pt x="170" y="0"/>
                  <a:pt x="175" y="0"/>
                </a:cubicBezTo>
                <a:cubicBezTo>
                  <a:pt x="185" y="1"/>
                  <a:pt x="192" y="4"/>
                  <a:pt x="196" y="9"/>
                </a:cubicBezTo>
                <a:cubicBezTo>
                  <a:pt x="200" y="15"/>
                  <a:pt x="202" y="20"/>
                  <a:pt x="202" y="25"/>
                </a:cubicBezTo>
                <a:cubicBezTo>
                  <a:pt x="202" y="29"/>
                  <a:pt x="199" y="42"/>
                  <a:pt x="194" y="64"/>
                </a:cubicBezTo>
                <a:cubicBezTo>
                  <a:pt x="189" y="86"/>
                  <a:pt x="183" y="108"/>
                  <a:pt x="177" y="130"/>
                </a:cubicBezTo>
                <a:lnTo>
                  <a:pt x="169" y="161"/>
                </a:lnTo>
                <a:cubicBezTo>
                  <a:pt x="169" y="162"/>
                  <a:pt x="183" y="163"/>
                  <a:pt x="211" y="163"/>
                </a:cubicBezTo>
                <a:lnTo>
                  <a:pt x="254" y="163"/>
                </a:lnTo>
                <a:cubicBezTo>
                  <a:pt x="258" y="167"/>
                  <a:pt x="260" y="170"/>
                  <a:pt x="260" y="172"/>
                </a:cubicBezTo>
                <a:cubicBezTo>
                  <a:pt x="260" y="184"/>
                  <a:pt x="256" y="194"/>
                  <a:pt x="249" y="201"/>
                </a:cubicBezTo>
                <a:lnTo>
                  <a:pt x="159" y="201"/>
                </a:lnTo>
                <a:lnTo>
                  <a:pt x="129" y="322"/>
                </a:lnTo>
                <a:cubicBezTo>
                  <a:pt x="107" y="412"/>
                  <a:pt x="96" y="460"/>
                  <a:pt x="96" y="466"/>
                </a:cubicBezTo>
                <a:cubicBezTo>
                  <a:pt x="96" y="490"/>
                  <a:pt x="104" y="501"/>
                  <a:pt x="119" y="501"/>
                </a:cubicBezTo>
                <a:cubicBezTo>
                  <a:pt x="138" y="501"/>
                  <a:pt x="157" y="492"/>
                  <a:pt x="176" y="473"/>
                </a:cubicBezTo>
                <a:cubicBezTo>
                  <a:pt x="194" y="454"/>
                  <a:pt x="209" y="431"/>
                  <a:pt x="220" y="403"/>
                </a:cubicBezTo>
                <a:cubicBezTo>
                  <a:pt x="221" y="400"/>
                  <a:pt x="222" y="398"/>
                  <a:pt x="224" y="397"/>
                </a:cubicBezTo>
                <a:cubicBezTo>
                  <a:pt x="226" y="397"/>
                  <a:pt x="230" y="396"/>
                  <a:pt x="237" y="395"/>
                </a:cubicBezTo>
                <a:lnTo>
                  <a:pt x="240" y="395"/>
                </a:lnTo>
                <a:cubicBezTo>
                  <a:pt x="249" y="395"/>
                  <a:pt x="253" y="398"/>
                  <a:pt x="253" y="402"/>
                </a:cubicBezTo>
                <a:cubicBezTo>
                  <a:pt x="253" y="404"/>
                  <a:pt x="253" y="407"/>
                  <a:pt x="251" y="412"/>
                </a:cubicBezTo>
                <a:cubicBezTo>
                  <a:pt x="248" y="421"/>
                  <a:pt x="243" y="432"/>
                  <a:pt x="235" y="444"/>
                </a:cubicBezTo>
                <a:cubicBezTo>
                  <a:pt x="228" y="456"/>
                  <a:pt x="218" y="469"/>
                  <a:pt x="207" y="483"/>
                </a:cubicBezTo>
                <a:cubicBezTo>
                  <a:pt x="195" y="497"/>
                  <a:pt x="181" y="509"/>
                  <a:pt x="164" y="518"/>
                </a:cubicBezTo>
                <a:cubicBezTo>
                  <a:pt x="147" y="527"/>
                  <a:pt x="130" y="532"/>
                  <a:pt x="113" y="532"/>
                </a:cubicBezTo>
                <a:cubicBezTo>
                  <a:pt x="96" y="532"/>
                  <a:pt x="81" y="528"/>
                  <a:pt x="66" y="520"/>
                </a:cubicBezTo>
                <a:cubicBezTo>
                  <a:pt x="51" y="511"/>
                  <a:pt x="40" y="497"/>
                  <a:pt x="33" y="476"/>
                </a:cubicBezTo>
                <a:cubicBezTo>
                  <a:pt x="32" y="472"/>
                  <a:pt x="31" y="464"/>
                  <a:pt x="31" y="454"/>
                </a:cubicBezTo>
                <a:lnTo>
                  <a:pt x="31" y="439"/>
                </a:lnTo>
                <a:lnTo>
                  <a:pt x="61" y="321"/>
                </a:lnTo>
                <a:cubicBezTo>
                  <a:pt x="80" y="243"/>
                  <a:pt x="90" y="203"/>
                  <a:pt x="91" y="203"/>
                </a:cubicBezTo>
                <a:cubicBezTo>
                  <a:pt x="91" y="202"/>
                  <a:pt x="76" y="201"/>
                  <a:pt x="48" y="201"/>
                </a:cubicBezTo>
                <a:lnTo>
                  <a:pt x="6" y="201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9" name=""/>
          <p:cNvSpPr/>
          <p:nvPr/>
        </p:nvSpPr>
        <p:spPr>
          <a:xfrm>
            <a:off x="3808800" y="3743280"/>
            <a:ext cx="72000" cy="300240"/>
          </a:xfrm>
          <a:custGeom>
            <a:avLst/>
            <a:gdLst/>
            <a:ahLst/>
            <a:rect l="0" t="0" r="r" b="b"/>
            <a:pathLst>
              <a:path w="200" h="834">
                <a:moveTo>
                  <a:pt x="4" y="0"/>
                </a:moveTo>
                <a:lnTo>
                  <a:pt x="7" y="0"/>
                </a:lnTo>
                <a:cubicBezTo>
                  <a:pt x="10" y="0"/>
                  <a:pt x="13" y="0"/>
                  <a:pt x="16" y="0"/>
                </a:cubicBezTo>
                <a:lnTo>
                  <a:pt x="26" y="0"/>
                </a:lnTo>
                <a:lnTo>
                  <a:pt x="49" y="21"/>
                </a:lnTo>
                <a:cubicBezTo>
                  <a:pt x="102" y="68"/>
                  <a:pt x="140" y="127"/>
                  <a:pt x="164" y="197"/>
                </a:cubicBezTo>
                <a:cubicBezTo>
                  <a:pt x="188" y="268"/>
                  <a:pt x="200" y="341"/>
                  <a:pt x="200" y="418"/>
                </a:cubicBezTo>
                <a:cubicBezTo>
                  <a:pt x="200" y="455"/>
                  <a:pt x="197" y="492"/>
                  <a:pt x="192" y="527"/>
                </a:cubicBezTo>
                <a:cubicBezTo>
                  <a:pt x="186" y="562"/>
                  <a:pt x="180" y="592"/>
                  <a:pt x="173" y="616"/>
                </a:cubicBezTo>
                <a:cubicBezTo>
                  <a:pt x="165" y="640"/>
                  <a:pt x="155" y="665"/>
                  <a:pt x="142" y="689"/>
                </a:cubicBezTo>
                <a:cubicBezTo>
                  <a:pt x="128" y="714"/>
                  <a:pt x="118" y="732"/>
                  <a:pt x="110" y="745"/>
                </a:cubicBezTo>
                <a:cubicBezTo>
                  <a:pt x="102" y="758"/>
                  <a:pt x="91" y="772"/>
                  <a:pt x="76" y="788"/>
                </a:cubicBezTo>
                <a:cubicBezTo>
                  <a:pt x="60" y="803"/>
                  <a:pt x="51" y="813"/>
                  <a:pt x="48" y="815"/>
                </a:cubicBezTo>
                <a:cubicBezTo>
                  <a:pt x="45" y="818"/>
                  <a:pt x="39" y="823"/>
                  <a:pt x="29" y="831"/>
                </a:cubicBezTo>
                <a:cubicBezTo>
                  <a:pt x="27" y="833"/>
                  <a:pt x="26" y="834"/>
                  <a:pt x="26" y="834"/>
                </a:cubicBezTo>
                <a:lnTo>
                  <a:pt x="16" y="834"/>
                </a:lnTo>
                <a:cubicBezTo>
                  <a:pt x="11" y="834"/>
                  <a:pt x="8" y="834"/>
                  <a:pt x="6" y="834"/>
                </a:cubicBezTo>
                <a:cubicBezTo>
                  <a:pt x="5" y="834"/>
                  <a:pt x="3" y="834"/>
                  <a:pt x="2" y="832"/>
                </a:cubicBezTo>
                <a:cubicBezTo>
                  <a:pt x="1" y="830"/>
                  <a:pt x="0" y="828"/>
                  <a:pt x="0" y="824"/>
                </a:cubicBezTo>
                <a:cubicBezTo>
                  <a:pt x="0" y="824"/>
                  <a:pt x="3" y="820"/>
                  <a:pt x="9" y="814"/>
                </a:cubicBezTo>
                <a:cubicBezTo>
                  <a:pt x="96" y="724"/>
                  <a:pt x="139" y="592"/>
                  <a:pt x="139" y="418"/>
                </a:cubicBezTo>
                <a:cubicBezTo>
                  <a:pt x="139" y="243"/>
                  <a:pt x="96" y="111"/>
                  <a:pt x="9" y="21"/>
                </a:cubicBezTo>
                <a:cubicBezTo>
                  <a:pt x="3" y="14"/>
                  <a:pt x="0" y="10"/>
                  <a:pt x="0" y="10"/>
                </a:cubicBezTo>
                <a:cubicBezTo>
                  <a:pt x="0" y="5"/>
                  <a:pt x="1" y="2"/>
                  <a:pt x="4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0" name=""/>
          <p:cNvSpPr txBox="1"/>
          <p:nvPr/>
        </p:nvSpPr>
        <p:spPr>
          <a:xfrm>
            <a:off x="1243080" y="3707280"/>
            <a:ext cx="14562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To compute 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" name=""/>
          <p:cNvSpPr txBox="1"/>
          <p:nvPr/>
        </p:nvSpPr>
        <p:spPr>
          <a:xfrm>
            <a:off x="3909600" y="3707280"/>
            <a:ext cx="23796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you need to already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" name=""/>
          <p:cNvSpPr/>
          <p:nvPr/>
        </p:nvSpPr>
        <p:spPr>
          <a:xfrm>
            <a:off x="1009440" y="47433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60"/>
                  <a:pt x="24" y="47"/>
                  <a:pt x="35" y="36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6"/>
                </a:cubicBezTo>
                <a:cubicBezTo>
                  <a:pt x="215" y="47"/>
                  <a:pt x="224" y="60"/>
                  <a:pt x="230" y="74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3" name=""/>
          <p:cNvSpPr txBox="1"/>
          <p:nvPr/>
        </p:nvSpPr>
        <p:spPr>
          <a:xfrm>
            <a:off x="1243080" y="4078800"/>
            <a:ext cx="37069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know it. How does that work ???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" name=""/>
          <p:cNvSpPr/>
          <p:nvPr/>
        </p:nvSpPr>
        <p:spPr>
          <a:xfrm>
            <a:off x="3550320" y="4651920"/>
            <a:ext cx="149040" cy="273600"/>
          </a:xfrm>
          <a:custGeom>
            <a:avLst/>
            <a:gdLst/>
            <a:ahLst/>
            <a:rect l="0" t="0" r="r" b="b"/>
            <a:pathLst>
              <a:path w="414" h="760">
                <a:moveTo>
                  <a:pt x="53" y="724"/>
                </a:moveTo>
                <a:cubicBezTo>
                  <a:pt x="54" y="724"/>
                  <a:pt x="55" y="725"/>
                  <a:pt x="58" y="726"/>
                </a:cubicBezTo>
                <a:cubicBezTo>
                  <a:pt x="60" y="727"/>
                  <a:pt x="63" y="728"/>
                  <a:pt x="67" y="728"/>
                </a:cubicBezTo>
                <a:cubicBezTo>
                  <a:pt x="71" y="729"/>
                  <a:pt x="74" y="729"/>
                  <a:pt x="77" y="729"/>
                </a:cubicBezTo>
                <a:cubicBezTo>
                  <a:pt x="84" y="729"/>
                  <a:pt x="91" y="726"/>
                  <a:pt x="97" y="718"/>
                </a:cubicBezTo>
                <a:cubicBezTo>
                  <a:pt x="103" y="711"/>
                  <a:pt x="107" y="703"/>
                  <a:pt x="110" y="694"/>
                </a:cubicBezTo>
                <a:cubicBezTo>
                  <a:pt x="116" y="679"/>
                  <a:pt x="125" y="637"/>
                  <a:pt x="139" y="567"/>
                </a:cubicBezTo>
                <a:cubicBezTo>
                  <a:pt x="152" y="497"/>
                  <a:pt x="165" y="430"/>
                  <a:pt x="177" y="366"/>
                </a:cubicBezTo>
                <a:cubicBezTo>
                  <a:pt x="189" y="302"/>
                  <a:pt x="195" y="270"/>
                  <a:pt x="195" y="270"/>
                </a:cubicBezTo>
                <a:lnTo>
                  <a:pt x="195" y="267"/>
                </a:lnTo>
                <a:lnTo>
                  <a:pt x="156" y="267"/>
                </a:lnTo>
                <a:cubicBezTo>
                  <a:pt x="130" y="267"/>
                  <a:pt x="116" y="267"/>
                  <a:pt x="114" y="265"/>
                </a:cubicBezTo>
                <a:cubicBezTo>
                  <a:pt x="112" y="264"/>
                  <a:pt x="111" y="261"/>
                  <a:pt x="111" y="257"/>
                </a:cubicBezTo>
                <a:lnTo>
                  <a:pt x="117" y="234"/>
                </a:lnTo>
                <a:cubicBezTo>
                  <a:pt x="118" y="231"/>
                  <a:pt x="120" y="230"/>
                  <a:pt x="124" y="230"/>
                </a:cubicBezTo>
                <a:cubicBezTo>
                  <a:pt x="127" y="230"/>
                  <a:pt x="140" y="229"/>
                  <a:pt x="163" y="229"/>
                </a:cubicBezTo>
                <a:cubicBezTo>
                  <a:pt x="189" y="229"/>
                  <a:pt x="203" y="228"/>
                  <a:pt x="203" y="228"/>
                </a:cubicBezTo>
                <a:cubicBezTo>
                  <a:pt x="203" y="227"/>
                  <a:pt x="205" y="213"/>
                  <a:pt x="210" y="186"/>
                </a:cubicBezTo>
                <a:cubicBezTo>
                  <a:pt x="215" y="159"/>
                  <a:pt x="219" y="143"/>
                  <a:pt x="220" y="138"/>
                </a:cubicBezTo>
                <a:cubicBezTo>
                  <a:pt x="242" y="46"/>
                  <a:pt x="282" y="0"/>
                  <a:pt x="343" y="0"/>
                </a:cubicBezTo>
                <a:cubicBezTo>
                  <a:pt x="364" y="1"/>
                  <a:pt x="381" y="7"/>
                  <a:pt x="394" y="19"/>
                </a:cubicBezTo>
                <a:cubicBezTo>
                  <a:pt x="407" y="30"/>
                  <a:pt x="414" y="44"/>
                  <a:pt x="414" y="63"/>
                </a:cubicBezTo>
                <a:cubicBezTo>
                  <a:pt x="414" y="83"/>
                  <a:pt x="408" y="97"/>
                  <a:pt x="396" y="106"/>
                </a:cubicBezTo>
                <a:cubicBezTo>
                  <a:pt x="385" y="115"/>
                  <a:pt x="373" y="120"/>
                  <a:pt x="361" y="120"/>
                </a:cubicBezTo>
                <a:cubicBezTo>
                  <a:pt x="337" y="120"/>
                  <a:pt x="325" y="109"/>
                  <a:pt x="325" y="85"/>
                </a:cubicBezTo>
                <a:cubicBezTo>
                  <a:pt x="325" y="75"/>
                  <a:pt x="328" y="66"/>
                  <a:pt x="334" y="58"/>
                </a:cubicBezTo>
                <a:cubicBezTo>
                  <a:pt x="340" y="50"/>
                  <a:pt x="347" y="44"/>
                  <a:pt x="354" y="40"/>
                </a:cubicBezTo>
                <a:lnTo>
                  <a:pt x="361" y="36"/>
                </a:lnTo>
                <a:cubicBezTo>
                  <a:pt x="352" y="33"/>
                  <a:pt x="344" y="31"/>
                  <a:pt x="336" y="31"/>
                </a:cubicBezTo>
                <a:cubicBezTo>
                  <a:pt x="330" y="31"/>
                  <a:pt x="323" y="34"/>
                  <a:pt x="317" y="39"/>
                </a:cubicBezTo>
                <a:cubicBezTo>
                  <a:pt x="311" y="45"/>
                  <a:pt x="307" y="53"/>
                  <a:pt x="305" y="63"/>
                </a:cubicBezTo>
                <a:cubicBezTo>
                  <a:pt x="301" y="79"/>
                  <a:pt x="296" y="101"/>
                  <a:pt x="291" y="128"/>
                </a:cubicBezTo>
                <a:cubicBezTo>
                  <a:pt x="286" y="155"/>
                  <a:pt x="282" y="178"/>
                  <a:pt x="278" y="197"/>
                </a:cubicBezTo>
                <a:cubicBezTo>
                  <a:pt x="274" y="216"/>
                  <a:pt x="272" y="226"/>
                  <a:pt x="272" y="227"/>
                </a:cubicBezTo>
                <a:cubicBezTo>
                  <a:pt x="272" y="228"/>
                  <a:pt x="287" y="229"/>
                  <a:pt x="318" y="229"/>
                </a:cubicBezTo>
                <a:cubicBezTo>
                  <a:pt x="343" y="229"/>
                  <a:pt x="357" y="229"/>
                  <a:pt x="361" y="230"/>
                </a:cubicBezTo>
                <a:cubicBezTo>
                  <a:pt x="365" y="230"/>
                  <a:pt x="368" y="232"/>
                  <a:pt x="371" y="235"/>
                </a:cubicBezTo>
                <a:cubicBezTo>
                  <a:pt x="371" y="237"/>
                  <a:pt x="371" y="241"/>
                  <a:pt x="369" y="249"/>
                </a:cubicBezTo>
                <a:cubicBezTo>
                  <a:pt x="367" y="256"/>
                  <a:pt x="366" y="260"/>
                  <a:pt x="365" y="262"/>
                </a:cubicBezTo>
                <a:cubicBezTo>
                  <a:pt x="364" y="265"/>
                  <a:pt x="361" y="266"/>
                  <a:pt x="357" y="266"/>
                </a:cubicBezTo>
                <a:cubicBezTo>
                  <a:pt x="353" y="266"/>
                  <a:pt x="338" y="267"/>
                  <a:pt x="312" y="267"/>
                </a:cubicBezTo>
                <a:lnTo>
                  <a:pt x="265" y="267"/>
                </a:lnTo>
                <a:lnTo>
                  <a:pt x="246" y="370"/>
                </a:lnTo>
                <a:cubicBezTo>
                  <a:pt x="219" y="508"/>
                  <a:pt x="200" y="594"/>
                  <a:pt x="189" y="628"/>
                </a:cubicBezTo>
                <a:cubicBezTo>
                  <a:pt x="174" y="676"/>
                  <a:pt x="155" y="711"/>
                  <a:pt x="131" y="733"/>
                </a:cubicBezTo>
                <a:cubicBezTo>
                  <a:pt x="110" y="751"/>
                  <a:pt x="90" y="760"/>
                  <a:pt x="70" y="760"/>
                </a:cubicBezTo>
                <a:cubicBezTo>
                  <a:pt x="52" y="760"/>
                  <a:pt x="36" y="755"/>
                  <a:pt x="22" y="744"/>
                </a:cubicBezTo>
                <a:cubicBezTo>
                  <a:pt x="7" y="734"/>
                  <a:pt x="0" y="719"/>
                  <a:pt x="0" y="699"/>
                </a:cubicBezTo>
                <a:cubicBezTo>
                  <a:pt x="0" y="679"/>
                  <a:pt x="6" y="664"/>
                  <a:pt x="18" y="654"/>
                </a:cubicBezTo>
                <a:cubicBezTo>
                  <a:pt x="29" y="645"/>
                  <a:pt x="41" y="640"/>
                  <a:pt x="53" y="640"/>
                </a:cubicBezTo>
                <a:cubicBezTo>
                  <a:pt x="77" y="640"/>
                  <a:pt x="89" y="652"/>
                  <a:pt x="89" y="675"/>
                </a:cubicBezTo>
                <a:cubicBezTo>
                  <a:pt x="89" y="686"/>
                  <a:pt x="86" y="695"/>
                  <a:pt x="80" y="702"/>
                </a:cubicBezTo>
                <a:cubicBezTo>
                  <a:pt x="74" y="710"/>
                  <a:pt x="67" y="716"/>
                  <a:pt x="60" y="720"/>
                </a:cubicBezTo>
                <a:lnTo>
                  <a:pt x="53" y="72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5" name=""/>
          <p:cNvSpPr/>
          <p:nvPr/>
        </p:nvSpPr>
        <p:spPr>
          <a:xfrm>
            <a:off x="3727080" y="4638600"/>
            <a:ext cx="72360" cy="300600"/>
          </a:xfrm>
          <a:custGeom>
            <a:avLst/>
            <a:gdLst/>
            <a:ahLst/>
            <a:rect l="0" t="0" r="r" b="b"/>
            <a:pathLst>
              <a:path w="201" h="835">
                <a:moveTo>
                  <a:pt x="0" y="418"/>
                </a:moveTo>
                <a:cubicBezTo>
                  <a:pt x="0" y="379"/>
                  <a:pt x="3" y="343"/>
                  <a:pt x="9" y="308"/>
                </a:cubicBezTo>
                <a:cubicBezTo>
                  <a:pt x="14" y="274"/>
                  <a:pt x="21" y="244"/>
                  <a:pt x="28" y="219"/>
                </a:cubicBezTo>
                <a:cubicBezTo>
                  <a:pt x="35" y="194"/>
                  <a:pt x="45" y="170"/>
                  <a:pt x="59" y="146"/>
                </a:cubicBezTo>
                <a:cubicBezTo>
                  <a:pt x="72" y="122"/>
                  <a:pt x="83" y="103"/>
                  <a:pt x="90" y="90"/>
                </a:cubicBezTo>
                <a:cubicBezTo>
                  <a:pt x="99" y="77"/>
                  <a:pt x="111" y="62"/>
                  <a:pt x="126" y="47"/>
                </a:cubicBezTo>
                <a:cubicBezTo>
                  <a:pt x="142" y="31"/>
                  <a:pt x="151" y="21"/>
                  <a:pt x="154" y="17"/>
                </a:cubicBezTo>
                <a:cubicBezTo>
                  <a:pt x="157" y="14"/>
                  <a:pt x="164" y="8"/>
                  <a:pt x="175" y="0"/>
                </a:cubicBezTo>
                <a:lnTo>
                  <a:pt x="186" y="0"/>
                </a:lnTo>
                <a:lnTo>
                  <a:pt x="189" y="0"/>
                </a:lnTo>
                <a:cubicBezTo>
                  <a:pt x="197" y="0"/>
                  <a:pt x="201" y="2"/>
                  <a:pt x="201" y="7"/>
                </a:cubicBezTo>
                <a:cubicBezTo>
                  <a:pt x="201" y="9"/>
                  <a:pt x="196" y="15"/>
                  <a:pt x="186" y="25"/>
                </a:cubicBezTo>
                <a:cubicBezTo>
                  <a:pt x="177" y="36"/>
                  <a:pt x="166" y="50"/>
                  <a:pt x="152" y="70"/>
                </a:cubicBezTo>
                <a:cubicBezTo>
                  <a:pt x="139" y="89"/>
                  <a:pt x="125" y="113"/>
                  <a:pt x="111" y="142"/>
                </a:cubicBezTo>
                <a:cubicBezTo>
                  <a:pt x="97" y="170"/>
                  <a:pt x="85" y="208"/>
                  <a:pt x="75" y="257"/>
                </a:cubicBezTo>
                <a:cubicBezTo>
                  <a:pt x="66" y="305"/>
                  <a:pt x="61" y="359"/>
                  <a:pt x="61" y="418"/>
                </a:cubicBezTo>
                <a:cubicBezTo>
                  <a:pt x="61" y="477"/>
                  <a:pt x="66" y="530"/>
                  <a:pt x="75" y="578"/>
                </a:cubicBezTo>
                <a:cubicBezTo>
                  <a:pt x="85" y="626"/>
                  <a:pt x="97" y="664"/>
                  <a:pt x="110" y="694"/>
                </a:cubicBezTo>
                <a:cubicBezTo>
                  <a:pt x="124" y="723"/>
                  <a:pt x="137" y="747"/>
                  <a:pt x="151" y="765"/>
                </a:cubicBezTo>
                <a:cubicBezTo>
                  <a:pt x="165" y="784"/>
                  <a:pt x="177" y="798"/>
                  <a:pt x="186" y="810"/>
                </a:cubicBezTo>
                <a:cubicBezTo>
                  <a:pt x="196" y="821"/>
                  <a:pt x="201" y="826"/>
                  <a:pt x="201" y="827"/>
                </a:cubicBezTo>
                <a:cubicBezTo>
                  <a:pt x="201" y="832"/>
                  <a:pt x="196" y="835"/>
                  <a:pt x="188" y="835"/>
                </a:cubicBezTo>
                <a:lnTo>
                  <a:pt x="186" y="835"/>
                </a:lnTo>
                <a:lnTo>
                  <a:pt x="175" y="835"/>
                </a:lnTo>
                <a:lnTo>
                  <a:pt x="151" y="815"/>
                </a:lnTo>
                <a:cubicBezTo>
                  <a:pt x="99" y="767"/>
                  <a:pt x="60" y="708"/>
                  <a:pt x="36" y="638"/>
                </a:cubicBezTo>
                <a:cubicBezTo>
                  <a:pt x="12" y="567"/>
                  <a:pt x="0" y="494"/>
                  <a:pt x="0" y="41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6" name=""/>
          <p:cNvSpPr/>
          <p:nvPr/>
        </p:nvSpPr>
        <p:spPr>
          <a:xfrm>
            <a:off x="3821400" y="4675680"/>
            <a:ext cx="93600" cy="191520"/>
          </a:xfrm>
          <a:custGeom>
            <a:avLst/>
            <a:gdLst/>
            <a:ahLst/>
            <a:rect l="0" t="0" r="r" b="b"/>
            <a:pathLst>
              <a:path w="260" h="532">
                <a:moveTo>
                  <a:pt x="6" y="202"/>
                </a:moveTo>
                <a:cubicBezTo>
                  <a:pt x="2" y="198"/>
                  <a:pt x="0" y="195"/>
                  <a:pt x="0" y="194"/>
                </a:cubicBezTo>
                <a:cubicBezTo>
                  <a:pt x="0" y="192"/>
                  <a:pt x="1" y="187"/>
                  <a:pt x="3" y="180"/>
                </a:cubicBezTo>
                <a:cubicBezTo>
                  <a:pt x="4" y="174"/>
                  <a:pt x="6" y="170"/>
                  <a:pt x="7" y="169"/>
                </a:cubicBezTo>
                <a:cubicBezTo>
                  <a:pt x="8" y="166"/>
                  <a:pt x="10" y="165"/>
                  <a:pt x="14" y="165"/>
                </a:cubicBezTo>
                <a:cubicBezTo>
                  <a:pt x="18" y="165"/>
                  <a:pt x="32" y="164"/>
                  <a:pt x="57" y="164"/>
                </a:cubicBezTo>
                <a:lnTo>
                  <a:pt x="101" y="164"/>
                </a:lnTo>
                <a:lnTo>
                  <a:pt x="117" y="97"/>
                </a:lnTo>
                <a:cubicBezTo>
                  <a:pt x="118" y="91"/>
                  <a:pt x="120" y="83"/>
                  <a:pt x="123" y="73"/>
                </a:cubicBezTo>
                <a:cubicBezTo>
                  <a:pt x="125" y="63"/>
                  <a:pt x="127" y="56"/>
                  <a:pt x="128" y="51"/>
                </a:cubicBezTo>
                <a:cubicBezTo>
                  <a:pt x="130" y="47"/>
                  <a:pt x="132" y="41"/>
                  <a:pt x="133" y="34"/>
                </a:cubicBezTo>
                <a:cubicBezTo>
                  <a:pt x="136" y="28"/>
                  <a:pt x="138" y="23"/>
                  <a:pt x="141" y="19"/>
                </a:cubicBezTo>
                <a:cubicBezTo>
                  <a:pt x="144" y="17"/>
                  <a:pt x="147" y="13"/>
                  <a:pt x="150" y="9"/>
                </a:cubicBezTo>
                <a:cubicBezTo>
                  <a:pt x="152" y="5"/>
                  <a:pt x="156" y="3"/>
                  <a:pt x="161" y="2"/>
                </a:cubicBezTo>
                <a:cubicBezTo>
                  <a:pt x="166" y="1"/>
                  <a:pt x="171" y="0"/>
                  <a:pt x="176" y="0"/>
                </a:cubicBezTo>
                <a:cubicBezTo>
                  <a:pt x="186" y="1"/>
                  <a:pt x="193" y="4"/>
                  <a:pt x="197" y="9"/>
                </a:cubicBezTo>
                <a:cubicBezTo>
                  <a:pt x="201" y="15"/>
                  <a:pt x="203" y="20"/>
                  <a:pt x="203" y="26"/>
                </a:cubicBezTo>
                <a:cubicBezTo>
                  <a:pt x="203" y="30"/>
                  <a:pt x="200" y="43"/>
                  <a:pt x="195" y="65"/>
                </a:cubicBezTo>
                <a:cubicBezTo>
                  <a:pt x="190" y="88"/>
                  <a:pt x="185" y="110"/>
                  <a:pt x="179" y="131"/>
                </a:cubicBezTo>
                <a:lnTo>
                  <a:pt x="170" y="162"/>
                </a:lnTo>
                <a:cubicBezTo>
                  <a:pt x="170" y="163"/>
                  <a:pt x="184" y="164"/>
                  <a:pt x="212" y="164"/>
                </a:cubicBezTo>
                <a:lnTo>
                  <a:pt x="255" y="164"/>
                </a:lnTo>
                <a:cubicBezTo>
                  <a:pt x="258" y="168"/>
                  <a:pt x="260" y="171"/>
                  <a:pt x="260" y="173"/>
                </a:cubicBezTo>
                <a:cubicBezTo>
                  <a:pt x="260" y="185"/>
                  <a:pt x="257" y="195"/>
                  <a:pt x="250" y="202"/>
                </a:cubicBezTo>
                <a:lnTo>
                  <a:pt x="160" y="202"/>
                </a:lnTo>
                <a:lnTo>
                  <a:pt x="129" y="323"/>
                </a:lnTo>
                <a:cubicBezTo>
                  <a:pt x="108" y="412"/>
                  <a:pt x="97" y="460"/>
                  <a:pt x="97" y="466"/>
                </a:cubicBezTo>
                <a:cubicBezTo>
                  <a:pt x="97" y="490"/>
                  <a:pt x="104" y="501"/>
                  <a:pt x="119" y="501"/>
                </a:cubicBezTo>
                <a:cubicBezTo>
                  <a:pt x="140" y="501"/>
                  <a:pt x="159" y="492"/>
                  <a:pt x="177" y="473"/>
                </a:cubicBezTo>
                <a:cubicBezTo>
                  <a:pt x="195" y="454"/>
                  <a:pt x="210" y="431"/>
                  <a:pt x="221" y="403"/>
                </a:cubicBezTo>
                <a:cubicBezTo>
                  <a:pt x="222" y="400"/>
                  <a:pt x="224" y="398"/>
                  <a:pt x="225" y="397"/>
                </a:cubicBezTo>
                <a:cubicBezTo>
                  <a:pt x="227" y="397"/>
                  <a:pt x="231" y="396"/>
                  <a:pt x="238" y="396"/>
                </a:cubicBezTo>
                <a:lnTo>
                  <a:pt x="241" y="396"/>
                </a:lnTo>
                <a:cubicBezTo>
                  <a:pt x="250" y="396"/>
                  <a:pt x="254" y="398"/>
                  <a:pt x="254" y="402"/>
                </a:cubicBezTo>
                <a:cubicBezTo>
                  <a:pt x="254" y="404"/>
                  <a:pt x="253" y="407"/>
                  <a:pt x="251" y="412"/>
                </a:cubicBezTo>
                <a:cubicBezTo>
                  <a:pt x="248" y="421"/>
                  <a:pt x="243" y="432"/>
                  <a:pt x="236" y="444"/>
                </a:cubicBezTo>
                <a:cubicBezTo>
                  <a:pt x="229" y="456"/>
                  <a:pt x="220" y="469"/>
                  <a:pt x="208" y="483"/>
                </a:cubicBezTo>
                <a:cubicBezTo>
                  <a:pt x="196" y="497"/>
                  <a:pt x="182" y="509"/>
                  <a:pt x="165" y="518"/>
                </a:cubicBezTo>
                <a:cubicBezTo>
                  <a:pt x="149" y="528"/>
                  <a:pt x="131" y="532"/>
                  <a:pt x="113" y="532"/>
                </a:cubicBezTo>
                <a:cubicBezTo>
                  <a:pt x="97" y="532"/>
                  <a:pt x="81" y="528"/>
                  <a:pt x="66" y="520"/>
                </a:cubicBezTo>
                <a:cubicBezTo>
                  <a:pt x="51" y="511"/>
                  <a:pt x="40" y="497"/>
                  <a:pt x="33" y="476"/>
                </a:cubicBezTo>
                <a:cubicBezTo>
                  <a:pt x="32" y="472"/>
                  <a:pt x="32" y="464"/>
                  <a:pt x="32" y="454"/>
                </a:cubicBezTo>
                <a:lnTo>
                  <a:pt x="32" y="439"/>
                </a:lnTo>
                <a:lnTo>
                  <a:pt x="61" y="322"/>
                </a:lnTo>
                <a:cubicBezTo>
                  <a:pt x="80" y="244"/>
                  <a:pt x="90" y="204"/>
                  <a:pt x="91" y="204"/>
                </a:cubicBezTo>
                <a:cubicBezTo>
                  <a:pt x="91" y="203"/>
                  <a:pt x="77" y="202"/>
                  <a:pt x="48" y="202"/>
                </a:cubicBezTo>
                <a:lnTo>
                  <a:pt x="6" y="202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7" name=""/>
          <p:cNvSpPr/>
          <p:nvPr/>
        </p:nvSpPr>
        <p:spPr>
          <a:xfrm>
            <a:off x="4007520" y="4688640"/>
            <a:ext cx="200520" cy="199800"/>
          </a:xfrm>
          <a:custGeom>
            <a:avLst/>
            <a:gdLst/>
            <a:ahLst/>
            <a:rect l="0" t="0" r="r" b="b"/>
            <a:pathLst>
              <a:path w="557" h="555">
                <a:moveTo>
                  <a:pt x="0" y="288"/>
                </a:moveTo>
                <a:cubicBezTo>
                  <a:pt x="0" y="288"/>
                  <a:pt x="0" y="285"/>
                  <a:pt x="0" y="278"/>
                </a:cubicBezTo>
                <a:cubicBezTo>
                  <a:pt x="0" y="270"/>
                  <a:pt x="4" y="265"/>
                  <a:pt x="12" y="261"/>
                </a:cubicBezTo>
                <a:lnTo>
                  <a:pt x="262" y="261"/>
                </a:lnTo>
                <a:lnTo>
                  <a:pt x="262" y="136"/>
                </a:lnTo>
                <a:lnTo>
                  <a:pt x="263" y="11"/>
                </a:lnTo>
                <a:cubicBezTo>
                  <a:pt x="269" y="4"/>
                  <a:pt x="274" y="0"/>
                  <a:pt x="279" y="0"/>
                </a:cubicBezTo>
                <a:cubicBezTo>
                  <a:pt x="286" y="0"/>
                  <a:pt x="292" y="4"/>
                  <a:pt x="296" y="12"/>
                </a:cubicBezTo>
                <a:lnTo>
                  <a:pt x="296" y="261"/>
                </a:lnTo>
                <a:lnTo>
                  <a:pt x="544" y="261"/>
                </a:lnTo>
                <a:cubicBezTo>
                  <a:pt x="552" y="265"/>
                  <a:pt x="557" y="271"/>
                  <a:pt x="557" y="278"/>
                </a:cubicBezTo>
                <a:cubicBezTo>
                  <a:pt x="557" y="284"/>
                  <a:pt x="552" y="290"/>
                  <a:pt x="544" y="294"/>
                </a:cubicBezTo>
                <a:lnTo>
                  <a:pt x="296" y="294"/>
                </a:lnTo>
                <a:lnTo>
                  <a:pt x="296" y="543"/>
                </a:lnTo>
                <a:cubicBezTo>
                  <a:pt x="291" y="552"/>
                  <a:pt x="286" y="555"/>
                  <a:pt x="281" y="555"/>
                </a:cubicBezTo>
                <a:lnTo>
                  <a:pt x="279" y="555"/>
                </a:lnTo>
                <a:lnTo>
                  <a:pt x="277" y="555"/>
                </a:lnTo>
                <a:cubicBezTo>
                  <a:pt x="271" y="555"/>
                  <a:pt x="266" y="552"/>
                  <a:pt x="262" y="543"/>
                </a:cubicBezTo>
                <a:lnTo>
                  <a:pt x="262" y="294"/>
                </a:lnTo>
                <a:lnTo>
                  <a:pt x="12" y="294"/>
                </a:lnTo>
                <a:cubicBezTo>
                  <a:pt x="4" y="290"/>
                  <a:pt x="0" y="285"/>
                  <a:pt x="0" y="278"/>
                </a:cubicBezTo>
                <a:lnTo>
                  <a:pt x="0" y="288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8" name=""/>
          <p:cNvSpPr/>
          <p:nvPr/>
        </p:nvSpPr>
        <p:spPr>
          <a:xfrm>
            <a:off x="4304880" y="4648680"/>
            <a:ext cx="222480" cy="215280"/>
          </a:xfrm>
          <a:custGeom>
            <a:avLst/>
            <a:gdLst/>
            <a:ahLst/>
            <a:rect l="0" t="0" r="r" b="b"/>
            <a:pathLst>
              <a:path w="618" h="598">
                <a:moveTo>
                  <a:pt x="4" y="598"/>
                </a:moveTo>
                <a:cubicBezTo>
                  <a:pt x="1" y="596"/>
                  <a:pt x="0" y="594"/>
                  <a:pt x="0" y="592"/>
                </a:cubicBezTo>
                <a:cubicBezTo>
                  <a:pt x="0" y="591"/>
                  <a:pt x="47" y="493"/>
                  <a:pt x="142" y="299"/>
                </a:cubicBezTo>
                <a:cubicBezTo>
                  <a:pt x="236" y="106"/>
                  <a:pt x="284" y="8"/>
                  <a:pt x="286" y="6"/>
                </a:cubicBezTo>
                <a:cubicBezTo>
                  <a:pt x="288" y="2"/>
                  <a:pt x="296" y="0"/>
                  <a:pt x="309" y="0"/>
                </a:cubicBezTo>
                <a:cubicBezTo>
                  <a:pt x="322" y="0"/>
                  <a:pt x="330" y="2"/>
                  <a:pt x="333" y="6"/>
                </a:cubicBezTo>
                <a:cubicBezTo>
                  <a:pt x="334" y="8"/>
                  <a:pt x="382" y="106"/>
                  <a:pt x="476" y="299"/>
                </a:cubicBezTo>
                <a:cubicBezTo>
                  <a:pt x="570" y="493"/>
                  <a:pt x="617" y="591"/>
                  <a:pt x="618" y="592"/>
                </a:cubicBezTo>
                <a:cubicBezTo>
                  <a:pt x="618" y="594"/>
                  <a:pt x="617" y="596"/>
                  <a:pt x="614" y="598"/>
                </a:cubicBezTo>
                <a:lnTo>
                  <a:pt x="4" y="598"/>
                </a:lnTo>
                <a:moveTo>
                  <a:pt x="385" y="310"/>
                </a:moveTo>
                <a:lnTo>
                  <a:pt x="283" y="100"/>
                </a:lnTo>
                <a:lnTo>
                  <a:pt x="77" y="521"/>
                </a:lnTo>
                <a:lnTo>
                  <a:pt x="282" y="522"/>
                </a:lnTo>
                <a:lnTo>
                  <a:pt x="488" y="522"/>
                </a:lnTo>
                <a:cubicBezTo>
                  <a:pt x="488" y="521"/>
                  <a:pt x="454" y="450"/>
                  <a:pt x="385" y="31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9" name=""/>
          <p:cNvSpPr/>
          <p:nvPr/>
        </p:nvSpPr>
        <p:spPr>
          <a:xfrm>
            <a:off x="4546800" y="4675680"/>
            <a:ext cx="93600" cy="191520"/>
          </a:xfrm>
          <a:custGeom>
            <a:avLst/>
            <a:gdLst/>
            <a:ahLst/>
            <a:rect l="0" t="0" r="r" b="b"/>
            <a:pathLst>
              <a:path w="260" h="532">
                <a:moveTo>
                  <a:pt x="6" y="202"/>
                </a:moveTo>
                <a:cubicBezTo>
                  <a:pt x="2" y="198"/>
                  <a:pt x="0" y="195"/>
                  <a:pt x="0" y="194"/>
                </a:cubicBezTo>
                <a:cubicBezTo>
                  <a:pt x="0" y="192"/>
                  <a:pt x="1" y="187"/>
                  <a:pt x="2" y="180"/>
                </a:cubicBezTo>
                <a:cubicBezTo>
                  <a:pt x="4" y="174"/>
                  <a:pt x="6" y="170"/>
                  <a:pt x="7" y="169"/>
                </a:cubicBezTo>
                <a:cubicBezTo>
                  <a:pt x="8" y="166"/>
                  <a:pt x="10" y="165"/>
                  <a:pt x="14" y="165"/>
                </a:cubicBezTo>
                <a:cubicBezTo>
                  <a:pt x="18" y="165"/>
                  <a:pt x="32" y="164"/>
                  <a:pt x="57" y="164"/>
                </a:cubicBezTo>
                <a:lnTo>
                  <a:pt x="101" y="164"/>
                </a:lnTo>
                <a:lnTo>
                  <a:pt x="117" y="97"/>
                </a:lnTo>
                <a:cubicBezTo>
                  <a:pt x="118" y="91"/>
                  <a:pt x="120" y="83"/>
                  <a:pt x="123" y="73"/>
                </a:cubicBezTo>
                <a:cubicBezTo>
                  <a:pt x="125" y="63"/>
                  <a:pt x="127" y="56"/>
                  <a:pt x="128" y="51"/>
                </a:cubicBezTo>
                <a:cubicBezTo>
                  <a:pt x="130" y="47"/>
                  <a:pt x="132" y="41"/>
                  <a:pt x="133" y="34"/>
                </a:cubicBezTo>
                <a:cubicBezTo>
                  <a:pt x="135" y="28"/>
                  <a:pt x="137" y="23"/>
                  <a:pt x="140" y="19"/>
                </a:cubicBezTo>
                <a:cubicBezTo>
                  <a:pt x="143" y="17"/>
                  <a:pt x="146" y="13"/>
                  <a:pt x="148" y="9"/>
                </a:cubicBezTo>
                <a:cubicBezTo>
                  <a:pt x="151" y="5"/>
                  <a:pt x="155" y="3"/>
                  <a:pt x="160" y="2"/>
                </a:cubicBezTo>
                <a:cubicBezTo>
                  <a:pt x="165" y="1"/>
                  <a:pt x="170" y="0"/>
                  <a:pt x="175" y="0"/>
                </a:cubicBezTo>
                <a:cubicBezTo>
                  <a:pt x="185" y="1"/>
                  <a:pt x="193" y="4"/>
                  <a:pt x="197" y="9"/>
                </a:cubicBezTo>
                <a:cubicBezTo>
                  <a:pt x="201" y="15"/>
                  <a:pt x="203" y="20"/>
                  <a:pt x="203" y="26"/>
                </a:cubicBezTo>
                <a:cubicBezTo>
                  <a:pt x="203" y="30"/>
                  <a:pt x="200" y="43"/>
                  <a:pt x="195" y="65"/>
                </a:cubicBezTo>
                <a:cubicBezTo>
                  <a:pt x="189" y="88"/>
                  <a:pt x="184" y="110"/>
                  <a:pt x="178" y="131"/>
                </a:cubicBezTo>
                <a:lnTo>
                  <a:pt x="169" y="162"/>
                </a:lnTo>
                <a:cubicBezTo>
                  <a:pt x="169" y="163"/>
                  <a:pt x="183" y="164"/>
                  <a:pt x="212" y="164"/>
                </a:cubicBezTo>
                <a:lnTo>
                  <a:pt x="254" y="164"/>
                </a:lnTo>
                <a:cubicBezTo>
                  <a:pt x="258" y="168"/>
                  <a:pt x="260" y="171"/>
                  <a:pt x="260" y="173"/>
                </a:cubicBezTo>
                <a:cubicBezTo>
                  <a:pt x="260" y="185"/>
                  <a:pt x="257" y="195"/>
                  <a:pt x="249" y="202"/>
                </a:cubicBezTo>
                <a:lnTo>
                  <a:pt x="159" y="202"/>
                </a:lnTo>
                <a:lnTo>
                  <a:pt x="129" y="323"/>
                </a:lnTo>
                <a:cubicBezTo>
                  <a:pt x="108" y="412"/>
                  <a:pt x="97" y="460"/>
                  <a:pt x="97" y="466"/>
                </a:cubicBezTo>
                <a:cubicBezTo>
                  <a:pt x="97" y="490"/>
                  <a:pt x="104" y="501"/>
                  <a:pt x="119" y="501"/>
                </a:cubicBezTo>
                <a:cubicBezTo>
                  <a:pt x="139" y="501"/>
                  <a:pt x="158" y="492"/>
                  <a:pt x="176" y="473"/>
                </a:cubicBezTo>
                <a:cubicBezTo>
                  <a:pt x="195" y="454"/>
                  <a:pt x="210" y="431"/>
                  <a:pt x="221" y="403"/>
                </a:cubicBezTo>
                <a:cubicBezTo>
                  <a:pt x="222" y="400"/>
                  <a:pt x="224" y="398"/>
                  <a:pt x="225" y="397"/>
                </a:cubicBezTo>
                <a:cubicBezTo>
                  <a:pt x="227" y="397"/>
                  <a:pt x="231" y="396"/>
                  <a:pt x="238" y="396"/>
                </a:cubicBezTo>
                <a:lnTo>
                  <a:pt x="241" y="396"/>
                </a:lnTo>
                <a:cubicBezTo>
                  <a:pt x="249" y="396"/>
                  <a:pt x="254" y="398"/>
                  <a:pt x="254" y="402"/>
                </a:cubicBezTo>
                <a:cubicBezTo>
                  <a:pt x="254" y="404"/>
                  <a:pt x="253" y="407"/>
                  <a:pt x="251" y="412"/>
                </a:cubicBezTo>
                <a:cubicBezTo>
                  <a:pt x="248" y="421"/>
                  <a:pt x="243" y="432"/>
                  <a:pt x="236" y="444"/>
                </a:cubicBezTo>
                <a:cubicBezTo>
                  <a:pt x="229" y="456"/>
                  <a:pt x="219" y="469"/>
                  <a:pt x="208" y="483"/>
                </a:cubicBezTo>
                <a:cubicBezTo>
                  <a:pt x="196" y="497"/>
                  <a:pt x="181" y="509"/>
                  <a:pt x="164" y="518"/>
                </a:cubicBezTo>
                <a:cubicBezTo>
                  <a:pt x="148" y="528"/>
                  <a:pt x="131" y="532"/>
                  <a:pt x="113" y="532"/>
                </a:cubicBezTo>
                <a:cubicBezTo>
                  <a:pt x="97" y="532"/>
                  <a:pt x="81" y="528"/>
                  <a:pt x="66" y="520"/>
                </a:cubicBezTo>
                <a:cubicBezTo>
                  <a:pt x="51" y="511"/>
                  <a:pt x="40" y="497"/>
                  <a:pt x="33" y="476"/>
                </a:cubicBezTo>
                <a:cubicBezTo>
                  <a:pt x="32" y="472"/>
                  <a:pt x="32" y="464"/>
                  <a:pt x="32" y="454"/>
                </a:cubicBezTo>
                <a:lnTo>
                  <a:pt x="32" y="439"/>
                </a:lnTo>
                <a:lnTo>
                  <a:pt x="61" y="322"/>
                </a:lnTo>
                <a:cubicBezTo>
                  <a:pt x="80" y="244"/>
                  <a:pt x="90" y="204"/>
                  <a:pt x="91" y="204"/>
                </a:cubicBezTo>
                <a:cubicBezTo>
                  <a:pt x="91" y="203"/>
                  <a:pt x="77" y="202"/>
                  <a:pt x="48" y="202"/>
                </a:cubicBezTo>
                <a:lnTo>
                  <a:pt x="6" y="202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0" name=""/>
          <p:cNvSpPr/>
          <p:nvPr/>
        </p:nvSpPr>
        <p:spPr>
          <a:xfrm>
            <a:off x="4665960" y="4638600"/>
            <a:ext cx="72000" cy="300600"/>
          </a:xfrm>
          <a:custGeom>
            <a:avLst/>
            <a:gdLst/>
            <a:ahLst/>
            <a:rect l="0" t="0" r="r" b="b"/>
            <a:pathLst>
              <a:path w="200" h="835">
                <a:moveTo>
                  <a:pt x="4" y="1"/>
                </a:moveTo>
                <a:lnTo>
                  <a:pt x="8" y="0"/>
                </a:lnTo>
                <a:cubicBezTo>
                  <a:pt x="10" y="0"/>
                  <a:pt x="13" y="0"/>
                  <a:pt x="16" y="0"/>
                </a:cubicBezTo>
                <a:lnTo>
                  <a:pt x="26" y="0"/>
                </a:lnTo>
                <a:lnTo>
                  <a:pt x="49" y="20"/>
                </a:lnTo>
                <a:cubicBezTo>
                  <a:pt x="102" y="68"/>
                  <a:pt x="141" y="127"/>
                  <a:pt x="164" y="197"/>
                </a:cubicBezTo>
                <a:cubicBezTo>
                  <a:pt x="188" y="268"/>
                  <a:pt x="200" y="341"/>
                  <a:pt x="200" y="418"/>
                </a:cubicBezTo>
                <a:cubicBezTo>
                  <a:pt x="200" y="455"/>
                  <a:pt x="198" y="492"/>
                  <a:pt x="192" y="527"/>
                </a:cubicBezTo>
                <a:cubicBezTo>
                  <a:pt x="186" y="562"/>
                  <a:pt x="180" y="592"/>
                  <a:pt x="173" y="616"/>
                </a:cubicBezTo>
                <a:cubicBezTo>
                  <a:pt x="166" y="641"/>
                  <a:pt x="155" y="665"/>
                  <a:pt x="142" y="689"/>
                </a:cubicBezTo>
                <a:cubicBezTo>
                  <a:pt x="129" y="714"/>
                  <a:pt x="118" y="733"/>
                  <a:pt x="110" y="745"/>
                </a:cubicBezTo>
                <a:cubicBezTo>
                  <a:pt x="102" y="758"/>
                  <a:pt x="91" y="772"/>
                  <a:pt x="76" y="788"/>
                </a:cubicBezTo>
                <a:cubicBezTo>
                  <a:pt x="60" y="803"/>
                  <a:pt x="51" y="813"/>
                  <a:pt x="48" y="815"/>
                </a:cubicBezTo>
                <a:cubicBezTo>
                  <a:pt x="46" y="818"/>
                  <a:pt x="39" y="823"/>
                  <a:pt x="29" y="831"/>
                </a:cubicBezTo>
                <a:cubicBezTo>
                  <a:pt x="28" y="833"/>
                  <a:pt x="26" y="834"/>
                  <a:pt x="26" y="835"/>
                </a:cubicBezTo>
                <a:lnTo>
                  <a:pt x="16" y="835"/>
                </a:lnTo>
                <a:cubicBezTo>
                  <a:pt x="11" y="835"/>
                  <a:pt x="8" y="835"/>
                  <a:pt x="7" y="835"/>
                </a:cubicBezTo>
                <a:cubicBezTo>
                  <a:pt x="5" y="835"/>
                  <a:pt x="4" y="834"/>
                  <a:pt x="3" y="832"/>
                </a:cubicBezTo>
                <a:cubicBezTo>
                  <a:pt x="1" y="830"/>
                  <a:pt x="1" y="828"/>
                  <a:pt x="0" y="825"/>
                </a:cubicBezTo>
                <a:cubicBezTo>
                  <a:pt x="1" y="824"/>
                  <a:pt x="4" y="820"/>
                  <a:pt x="9" y="814"/>
                </a:cubicBezTo>
                <a:cubicBezTo>
                  <a:pt x="96" y="724"/>
                  <a:pt x="139" y="592"/>
                  <a:pt x="139" y="418"/>
                </a:cubicBezTo>
                <a:cubicBezTo>
                  <a:pt x="139" y="243"/>
                  <a:pt x="96" y="111"/>
                  <a:pt x="9" y="21"/>
                </a:cubicBezTo>
                <a:cubicBezTo>
                  <a:pt x="4" y="14"/>
                  <a:pt x="1" y="10"/>
                  <a:pt x="0" y="10"/>
                </a:cubicBezTo>
                <a:cubicBezTo>
                  <a:pt x="0" y="5"/>
                  <a:pt x="1" y="2"/>
                  <a:pt x="4" y="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1" name=""/>
          <p:cNvSpPr txBox="1"/>
          <p:nvPr/>
        </p:nvSpPr>
        <p:spPr>
          <a:xfrm>
            <a:off x="1243080" y="4602600"/>
            <a:ext cx="22989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Iteratively solve for 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" name=""/>
          <p:cNvSpPr/>
          <p:nvPr/>
        </p:nvSpPr>
        <p:spPr>
          <a:xfrm>
            <a:off x="1009440" y="52671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60"/>
                  <a:pt x="24" y="47"/>
                  <a:pt x="35" y="36"/>
                </a:cubicBezTo>
                <a:cubicBezTo>
                  <a:pt x="46" y="25"/>
                  <a:pt x="59" y="16"/>
                  <a:pt x="74" y="10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10"/>
                </a:cubicBezTo>
                <a:cubicBezTo>
                  <a:pt x="180" y="16"/>
                  <a:pt x="193" y="25"/>
                  <a:pt x="204" y="36"/>
                </a:cubicBezTo>
                <a:cubicBezTo>
                  <a:pt x="215" y="47"/>
                  <a:pt x="224" y="60"/>
                  <a:pt x="230" y="74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4762440" y="4602600"/>
            <a:ext cx="16221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-- this is slow.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" name=""/>
          <p:cNvSpPr/>
          <p:nvPr/>
        </p:nvSpPr>
        <p:spPr>
          <a:xfrm>
            <a:off x="1009440" y="57909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19"/>
                </a:moveTo>
                <a:cubicBezTo>
                  <a:pt x="239" y="135"/>
                  <a:pt x="236" y="150"/>
                  <a:pt x="230" y="165"/>
                </a:cubicBezTo>
                <a:cubicBezTo>
                  <a:pt x="224" y="179"/>
                  <a:pt x="215" y="192"/>
                  <a:pt x="204" y="203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3"/>
                </a:cubicBezTo>
                <a:cubicBezTo>
                  <a:pt x="24" y="192"/>
                  <a:pt x="15" y="179"/>
                  <a:pt x="9" y="165"/>
                </a:cubicBezTo>
                <a:cubicBezTo>
                  <a:pt x="3" y="150"/>
                  <a:pt x="0" y="135"/>
                  <a:pt x="0" y="119"/>
                </a:cubicBezTo>
                <a:cubicBezTo>
                  <a:pt x="0" y="103"/>
                  <a:pt x="3" y="88"/>
                  <a:pt x="9" y="74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4"/>
                </a:cubicBezTo>
                <a:cubicBezTo>
                  <a:pt x="236" y="88"/>
                  <a:pt x="239" y="103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1243080" y="5126400"/>
            <a:ext cx="50709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Doesn't explode, but it is no more accurate.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56" name="" descr=""/>
          <p:cNvPicPr/>
          <p:nvPr/>
        </p:nvPicPr>
        <p:blipFill>
          <a:blip r:embed="rId1"/>
          <a:stretch/>
        </p:blipFill>
        <p:spPr>
          <a:xfrm>
            <a:off x="6800760" y="1400040"/>
            <a:ext cx="4647960" cy="4971600"/>
          </a:xfrm>
          <a:prstGeom prst="rect">
            <a:avLst/>
          </a:prstGeom>
          <a:ln w="0">
            <a:noFill/>
          </a:ln>
        </p:spPr>
      </p:pic>
      <p:sp>
        <p:nvSpPr>
          <p:cNvPr id="257" name=""/>
          <p:cNvSpPr txBox="1"/>
          <p:nvPr/>
        </p:nvSpPr>
        <p:spPr>
          <a:xfrm>
            <a:off x="1243080" y="5650200"/>
            <a:ext cx="31356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So, why would you do this?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12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2" name=""/>
          <p:cNvSpPr/>
          <p:nvPr/>
        </p:nvSpPr>
        <p:spPr>
          <a:xfrm>
            <a:off x="1009440" y="17049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19"/>
                </a:moveTo>
                <a:cubicBezTo>
                  <a:pt x="239" y="134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4"/>
                  <a:pt x="0" y="119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8"/>
                  <a:pt x="24" y="46"/>
                  <a:pt x="35" y="34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4"/>
                </a:cubicBezTo>
                <a:cubicBezTo>
                  <a:pt x="215" y="46"/>
                  <a:pt x="224" y="58"/>
                  <a:pt x="230" y="73"/>
                </a:cubicBezTo>
                <a:cubicBezTo>
                  <a:pt x="236" y="88"/>
                  <a:pt x="239" y="103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63" name=""/>
          <p:cNvSpPr txBox="1"/>
          <p:nvPr/>
        </p:nvSpPr>
        <p:spPr>
          <a:xfrm>
            <a:off x="747720" y="732240"/>
            <a:ext cx="439452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Beneﬁt of Implicit Methods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4" name=""/>
          <p:cNvSpPr txBox="1"/>
          <p:nvPr/>
        </p:nvSpPr>
        <p:spPr>
          <a:xfrm>
            <a:off x="1243080" y="1564200"/>
            <a:ext cx="97862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Explicit methods force you to use a time step that matches the fastest mode (stiﬀest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5" name=""/>
          <p:cNvSpPr/>
          <p:nvPr/>
        </p:nvSpPr>
        <p:spPr>
          <a:xfrm>
            <a:off x="1009440" y="260028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5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5"/>
                  <a:pt x="0" y="120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60"/>
                  <a:pt x="24" y="47"/>
                  <a:pt x="35" y="34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4"/>
                </a:cubicBezTo>
                <a:cubicBezTo>
                  <a:pt x="215" y="47"/>
                  <a:pt x="224" y="60"/>
                  <a:pt x="230" y="74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1243080" y="1935360"/>
            <a:ext cx="57902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degree of freedom). Simulation may be very slow.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7" name=""/>
          <p:cNvSpPr/>
          <p:nvPr/>
        </p:nvSpPr>
        <p:spPr>
          <a:xfrm>
            <a:off x="1009440" y="312408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60"/>
                  <a:pt x="24" y="47"/>
                  <a:pt x="35" y="36"/>
                </a:cubicBezTo>
                <a:cubicBezTo>
                  <a:pt x="46" y="25"/>
                  <a:pt x="59" y="16"/>
                  <a:pt x="74" y="10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10"/>
                </a:cubicBezTo>
                <a:cubicBezTo>
                  <a:pt x="180" y="16"/>
                  <a:pt x="193" y="25"/>
                  <a:pt x="204" y="36"/>
                </a:cubicBezTo>
                <a:cubicBezTo>
                  <a:pt x="215" y="47"/>
                  <a:pt x="224" y="60"/>
                  <a:pt x="230" y="74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68" name=""/>
          <p:cNvSpPr txBox="1"/>
          <p:nvPr/>
        </p:nvSpPr>
        <p:spPr>
          <a:xfrm>
            <a:off x="1243080" y="2459520"/>
            <a:ext cx="97164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Implicit methods allow you to select the fastest mode you care to model accurately.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69" name="" descr=""/>
          <p:cNvPicPr/>
          <p:nvPr/>
        </p:nvPicPr>
        <p:blipFill>
          <a:blip r:embed="rId1"/>
          <a:stretch/>
        </p:blipFill>
        <p:spPr>
          <a:xfrm>
            <a:off x="1000080" y="3648240"/>
            <a:ext cx="10191240" cy="2466720"/>
          </a:xfrm>
          <a:prstGeom prst="rect">
            <a:avLst/>
          </a:prstGeom>
          <a:ln w="0">
            <a:noFill/>
          </a:ln>
        </p:spPr>
      </p:pic>
      <p:sp>
        <p:nvSpPr>
          <p:cNvPr id="270" name=""/>
          <p:cNvSpPr txBox="1"/>
          <p:nvPr/>
        </p:nvSpPr>
        <p:spPr>
          <a:xfrm>
            <a:off x="1243080" y="2983320"/>
            <a:ext cx="89283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Fast modes will decay and be inaccurate, but will not blow up the simulation.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1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13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75" name="" descr=""/>
          <p:cNvPicPr/>
          <p:nvPr/>
        </p:nvPicPr>
        <p:blipFill>
          <a:blip r:embed="rId1"/>
          <a:stretch/>
        </p:blipFill>
        <p:spPr>
          <a:xfrm>
            <a:off x="2352600" y="1305000"/>
            <a:ext cx="7486200" cy="2999880"/>
          </a:xfrm>
          <a:prstGeom prst="rect">
            <a:avLst/>
          </a:prstGeom>
          <a:ln w="0">
            <a:noFill/>
          </a:ln>
        </p:spPr>
      </p:pic>
      <p:sp>
        <p:nvSpPr>
          <p:cNvPr id="276" name=""/>
          <p:cNvSpPr/>
          <p:nvPr/>
        </p:nvSpPr>
        <p:spPr>
          <a:xfrm>
            <a:off x="952200" y="458136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3"/>
                </a:moveTo>
                <a:cubicBezTo>
                  <a:pt x="187" y="105"/>
                  <a:pt x="184" y="117"/>
                  <a:pt x="179" y="128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8"/>
                  <a:pt x="141" y="174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4"/>
                  <a:pt x="36" y="168"/>
                  <a:pt x="27" y="159"/>
                </a:cubicBezTo>
                <a:cubicBezTo>
                  <a:pt x="19" y="150"/>
                  <a:pt x="12" y="140"/>
                  <a:pt x="7" y="128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7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8"/>
                  <a:pt x="187" y="80"/>
                  <a:pt x="187" y="93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77" name=""/>
          <p:cNvSpPr txBox="1"/>
          <p:nvPr/>
        </p:nvSpPr>
        <p:spPr>
          <a:xfrm>
            <a:off x="747720" y="731520"/>
            <a:ext cx="605268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Very Precise Solution of Spatially Coarse Model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8" name=""/>
          <p:cNvSpPr/>
          <p:nvPr/>
        </p:nvSpPr>
        <p:spPr>
          <a:xfrm>
            <a:off x="952200" y="502884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7"/>
                  <a:pt x="94" y="187"/>
                </a:cubicBezTo>
                <a:cubicBezTo>
                  <a:pt x="82" y="187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7" y="28"/>
                </a:cubicBezTo>
                <a:cubicBezTo>
                  <a:pt x="36" y="19"/>
                  <a:pt x="47" y="12"/>
                  <a:pt x="58" y="8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8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79" name=""/>
          <p:cNvSpPr txBox="1"/>
          <p:nvPr/>
        </p:nvSpPr>
        <p:spPr>
          <a:xfrm>
            <a:off x="1147680" y="4462920"/>
            <a:ext cx="100713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Solve a very coarse 3D SE model using Explicit and Implicit adaptive solvers, as well as with ﬁxed time steps.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0" name=""/>
          <p:cNvSpPr txBox="1"/>
          <p:nvPr/>
        </p:nvSpPr>
        <p:spPr>
          <a:xfrm>
            <a:off x="1147680" y="4910760"/>
            <a:ext cx="102769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Surprisingly, they all agree on the result, suggesting that all these methods have managed to accurately solve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1" name=""/>
          <p:cNvSpPr/>
          <p:nvPr/>
        </p:nvSpPr>
        <p:spPr>
          <a:xfrm>
            <a:off x="952200" y="578160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5"/>
                  <a:pt x="184" y="116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6"/>
                  <a:pt x="0" y="105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82" name=""/>
          <p:cNvSpPr txBox="1"/>
          <p:nvPr/>
        </p:nvSpPr>
        <p:spPr>
          <a:xfrm>
            <a:off x="1147680" y="5215320"/>
            <a:ext cx="66970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the model, despite the divergence, even using an explicit RK45 method.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1147680" y="5663160"/>
            <a:ext cx="78249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Downward jumps because climber gets deﬂected to the side as it approaches node.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4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14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88" name="" descr=""/>
          <p:cNvPicPr/>
          <p:nvPr/>
        </p:nvPicPr>
        <p:blipFill>
          <a:blip r:embed="rId1"/>
          <a:stretch/>
        </p:blipFill>
        <p:spPr>
          <a:xfrm>
            <a:off x="2162160" y="1305000"/>
            <a:ext cx="7867440" cy="3152520"/>
          </a:xfrm>
          <a:prstGeom prst="rect">
            <a:avLst/>
          </a:prstGeom>
          <a:ln w="0">
            <a:noFill/>
          </a:ln>
        </p:spPr>
      </p:pic>
      <p:sp>
        <p:nvSpPr>
          <p:cNvPr id="289" name=""/>
          <p:cNvSpPr/>
          <p:nvPr/>
        </p:nvSpPr>
        <p:spPr>
          <a:xfrm>
            <a:off x="952200" y="473364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6" y="168"/>
                  <a:pt x="27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2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7" y="12"/>
                  <a:pt x="58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2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747720" y="731520"/>
            <a:ext cx="214056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Coarser Solution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1147680" y="4615200"/>
            <a:ext cx="95029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With larger time steps, the unphysical jumps go away completely! Good agreement over 10x step size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2" name=""/>
          <p:cNvSpPr/>
          <p:nvPr/>
        </p:nvSpPr>
        <p:spPr>
          <a:xfrm>
            <a:off x="952200" y="548604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4" y="118"/>
                  <a:pt x="179" y="130"/>
                </a:cubicBezTo>
                <a:cubicBezTo>
                  <a:pt x="175" y="141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2" y="187"/>
                  <a:pt x="70" y="184"/>
                  <a:pt x="58" y="180"/>
                </a:cubicBezTo>
                <a:cubicBezTo>
                  <a:pt x="47" y="175"/>
                  <a:pt x="36" y="168"/>
                  <a:pt x="27" y="160"/>
                </a:cubicBezTo>
                <a:cubicBezTo>
                  <a:pt x="19" y="151"/>
                  <a:pt x="12" y="141"/>
                  <a:pt x="7" y="130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2"/>
                  <a:pt x="3" y="70"/>
                  <a:pt x="7" y="59"/>
                </a:cubicBezTo>
                <a:cubicBezTo>
                  <a:pt x="12" y="47"/>
                  <a:pt x="19" y="37"/>
                  <a:pt x="27" y="29"/>
                </a:cubicBezTo>
                <a:cubicBezTo>
                  <a:pt x="36" y="19"/>
                  <a:pt x="47" y="12"/>
                  <a:pt x="58" y="8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8"/>
                </a:cubicBezTo>
                <a:cubicBezTo>
                  <a:pt x="141" y="12"/>
                  <a:pt x="151" y="19"/>
                  <a:pt x="159" y="29"/>
                </a:cubicBezTo>
                <a:cubicBezTo>
                  <a:pt x="168" y="37"/>
                  <a:pt x="175" y="47"/>
                  <a:pt x="179" y="59"/>
                </a:cubicBezTo>
                <a:cubicBezTo>
                  <a:pt x="184" y="70"/>
                  <a:pt x="187" y="82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93" name=""/>
          <p:cNvSpPr txBox="1"/>
          <p:nvPr/>
        </p:nvSpPr>
        <p:spPr>
          <a:xfrm>
            <a:off x="1147680" y="4910760"/>
            <a:ext cx="94053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variation. Climber hops over nodes, may be good to phase climber motion to voluntarily miss nodes.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1147680" y="5367960"/>
            <a:ext cx="97437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The large step size is heavily damping the diverging mode, allowing us to get a more physically accurate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1147680" y="5663160"/>
            <a:ext cx="79146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result. </a:t>
            </a:r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Mystery really solved!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The discretized model was ﬂawed if solved accurately.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6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15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0" name=""/>
          <p:cNvSpPr/>
          <p:nvPr/>
        </p:nvSpPr>
        <p:spPr>
          <a:xfrm>
            <a:off x="952200" y="158112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4"/>
                  <a:pt x="184" y="116"/>
                  <a:pt x="179" y="128"/>
                </a:cubicBezTo>
                <a:cubicBezTo>
                  <a:pt x="175" y="139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39"/>
                  <a:pt x="7" y="128"/>
                </a:cubicBezTo>
                <a:cubicBezTo>
                  <a:pt x="3" y="116"/>
                  <a:pt x="0" y="104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01" name=""/>
          <p:cNvSpPr txBox="1"/>
          <p:nvPr/>
        </p:nvSpPr>
        <p:spPr>
          <a:xfrm>
            <a:off x="747720" y="731520"/>
            <a:ext cx="467028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Another Beneﬁt of Implicit Methods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2" name=""/>
          <p:cNvSpPr/>
          <p:nvPr/>
        </p:nvSpPr>
        <p:spPr>
          <a:xfrm>
            <a:off x="952200" y="202860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6" y="168"/>
                  <a:pt x="27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70"/>
                  <a:pt x="7" y="58"/>
                </a:cubicBezTo>
                <a:cubicBezTo>
                  <a:pt x="12" y="47"/>
                  <a:pt x="19" y="37"/>
                  <a:pt x="27" y="28"/>
                </a:cubicBezTo>
                <a:cubicBezTo>
                  <a:pt x="36" y="20"/>
                  <a:pt x="47" y="13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3"/>
                  <a:pt x="151" y="20"/>
                  <a:pt x="159" y="28"/>
                </a:cubicBezTo>
                <a:cubicBezTo>
                  <a:pt x="168" y="37"/>
                  <a:pt x="175" y="47"/>
                  <a:pt x="179" y="58"/>
                </a:cubicBezTo>
                <a:cubicBezTo>
                  <a:pt x="184" y="70"/>
                  <a:pt x="187" y="81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03" name=""/>
          <p:cNvSpPr txBox="1"/>
          <p:nvPr/>
        </p:nvSpPr>
        <p:spPr>
          <a:xfrm>
            <a:off x="1147680" y="1462680"/>
            <a:ext cx="88534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Beneﬁt 1: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Implicit methods allow simulation of stiﬀ systems without needing small time steps.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4" name=""/>
          <p:cNvSpPr txBox="1"/>
          <p:nvPr/>
        </p:nvSpPr>
        <p:spPr>
          <a:xfrm>
            <a:off x="1147680" y="1910160"/>
            <a:ext cx="101016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Beneﬁt 2: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 solver that heavily damps unphysical high frequency modes may produce a solution that better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5" name=""/>
          <p:cNvSpPr txBox="1"/>
          <p:nvPr/>
        </p:nvSpPr>
        <p:spPr>
          <a:xfrm>
            <a:off x="1147680" y="2215080"/>
            <a:ext cx="97480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matches the non-discretized system. A perfect integration of the discretized model gives garbage. A less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06" name="" descr=""/>
          <p:cNvPicPr/>
          <p:nvPr/>
        </p:nvPicPr>
        <p:blipFill>
          <a:blip r:embed="rId1"/>
          <a:stretch/>
        </p:blipFill>
        <p:spPr>
          <a:xfrm>
            <a:off x="2724120" y="3114720"/>
            <a:ext cx="6743160" cy="2999880"/>
          </a:xfrm>
          <a:prstGeom prst="rect">
            <a:avLst/>
          </a:prstGeom>
          <a:ln w="0">
            <a:noFill/>
          </a:ln>
        </p:spPr>
      </p:pic>
      <p:sp>
        <p:nvSpPr>
          <p:cNvPr id="307" name=""/>
          <p:cNvSpPr txBox="1"/>
          <p:nvPr/>
        </p:nvSpPr>
        <p:spPr>
          <a:xfrm>
            <a:off x="1147680" y="2510280"/>
            <a:ext cx="61459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perfect integration gives good results. </a:t>
            </a:r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Analogy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with image focus: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8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16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2" name=""/>
          <p:cNvSpPr/>
          <p:nvPr/>
        </p:nvSpPr>
        <p:spPr>
          <a:xfrm>
            <a:off x="952200" y="158112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4"/>
                  <a:pt x="184" y="116"/>
                  <a:pt x="179" y="128"/>
                </a:cubicBezTo>
                <a:cubicBezTo>
                  <a:pt x="175" y="139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39"/>
                  <a:pt x="7" y="128"/>
                </a:cubicBezTo>
                <a:cubicBezTo>
                  <a:pt x="3" y="116"/>
                  <a:pt x="0" y="104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13" name=""/>
          <p:cNvSpPr txBox="1"/>
          <p:nvPr/>
        </p:nvSpPr>
        <p:spPr>
          <a:xfrm>
            <a:off x="747720" y="731520"/>
            <a:ext cx="713304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Faster Simulation with Implicit-Explicit (IMEX) Methods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4" name=""/>
          <p:cNvSpPr txBox="1"/>
          <p:nvPr/>
        </p:nvSpPr>
        <p:spPr>
          <a:xfrm>
            <a:off x="1147680" y="1462680"/>
            <a:ext cx="90900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Split the derivative into two parts, one explicit, one implicit. (Higher order methods are available.)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5" name=""/>
          <p:cNvSpPr/>
          <p:nvPr/>
        </p:nvSpPr>
        <p:spPr>
          <a:xfrm>
            <a:off x="2280240" y="198360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3" y="585"/>
                </a:moveTo>
                <a:cubicBezTo>
                  <a:pt x="44" y="585"/>
                  <a:pt x="45" y="586"/>
                  <a:pt x="47" y="587"/>
                </a:cubicBezTo>
                <a:cubicBezTo>
                  <a:pt x="48" y="587"/>
                  <a:pt x="51" y="588"/>
                  <a:pt x="54" y="589"/>
                </a:cubicBezTo>
                <a:cubicBezTo>
                  <a:pt x="57" y="589"/>
                  <a:pt x="60" y="589"/>
                  <a:pt x="62" y="589"/>
                </a:cubicBezTo>
                <a:cubicBezTo>
                  <a:pt x="68" y="589"/>
                  <a:pt x="73" y="586"/>
                  <a:pt x="78" y="581"/>
                </a:cubicBezTo>
                <a:cubicBezTo>
                  <a:pt x="83" y="575"/>
                  <a:pt x="87" y="568"/>
                  <a:pt x="89" y="561"/>
                </a:cubicBezTo>
                <a:cubicBezTo>
                  <a:pt x="94" y="549"/>
                  <a:pt x="101" y="515"/>
                  <a:pt x="112" y="458"/>
                </a:cubicBezTo>
                <a:cubicBezTo>
                  <a:pt x="123" y="401"/>
                  <a:pt x="133" y="347"/>
                  <a:pt x="143" y="295"/>
                </a:cubicBezTo>
                <a:cubicBezTo>
                  <a:pt x="153" y="244"/>
                  <a:pt x="158" y="218"/>
                  <a:pt x="158" y="218"/>
                </a:cubicBezTo>
                <a:lnTo>
                  <a:pt x="158" y="216"/>
                </a:lnTo>
                <a:lnTo>
                  <a:pt x="126" y="216"/>
                </a:lnTo>
                <a:cubicBezTo>
                  <a:pt x="105" y="216"/>
                  <a:pt x="94" y="215"/>
                  <a:pt x="92" y="214"/>
                </a:cubicBezTo>
                <a:cubicBezTo>
                  <a:pt x="91" y="213"/>
                  <a:pt x="90" y="211"/>
                  <a:pt x="90" y="208"/>
                </a:cubicBezTo>
                <a:lnTo>
                  <a:pt x="95" y="189"/>
                </a:lnTo>
                <a:cubicBezTo>
                  <a:pt x="95" y="187"/>
                  <a:pt x="97" y="185"/>
                  <a:pt x="100" y="185"/>
                </a:cubicBezTo>
                <a:cubicBezTo>
                  <a:pt x="103" y="185"/>
                  <a:pt x="113" y="185"/>
                  <a:pt x="132" y="185"/>
                </a:cubicBezTo>
                <a:cubicBezTo>
                  <a:pt x="153" y="185"/>
                  <a:pt x="165" y="185"/>
                  <a:pt x="165" y="184"/>
                </a:cubicBezTo>
                <a:cubicBezTo>
                  <a:pt x="165" y="183"/>
                  <a:pt x="167" y="172"/>
                  <a:pt x="171" y="150"/>
                </a:cubicBezTo>
                <a:cubicBezTo>
                  <a:pt x="175" y="129"/>
                  <a:pt x="178" y="116"/>
                  <a:pt x="179" y="111"/>
                </a:cubicBezTo>
                <a:cubicBezTo>
                  <a:pt x="196" y="37"/>
                  <a:pt x="228" y="0"/>
                  <a:pt x="277" y="0"/>
                </a:cubicBezTo>
                <a:cubicBezTo>
                  <a:pt x="294" y="1"/>
                  <a:pt x="308" y="6"/>
                  <a:pt x="319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1" y="86"/>
                </a:cubicBezTo>
                <a:cubicBezTo>
                  <a:pt x="311" y="93"/>
                  <a:pt x="302" y="97"/>
                  <a:pt x="292" y="97"/>
                </a:cubicBezTo>
                <a:cubicBezTo>
                  <a:pt x="272" y="97"/>
                  <a:pt x="263" y="88"/>
                  <a:pt x="263" y="69"/>
                </a:cubicBezTo>
                <a:cubicBezTo>
                  <a:pt x="263" y="60"/>
                  <a:pt x="265" y="53"/>
                  <a:pt x="270" y="47"/>
                </a:cubicBezTo>
                <a:cubicBezTo>
                  <a:pt x="275" y="40"/>
                  <a:pt x="280" y="36"/>
                  <a:pt x="286" y="32"/>
                </a:cubicBezTo>
                <a:lnTo>
                  <a:pt x="292" y="29"/>
                </a:lnTo>
                <a:cubicBezTo>
                  <a:pt x="285" y="26"/>
                  <a:pt x="278" y="25"/>
                  <a:pt x="272" y="25"/>
                </a:cubicBezTo>
                <a:cubicBezTo>
                  <a:pt x="267" y="25"/>
                  <a:pt x="261" y="27"/>
                  <a:pt x="257" y="32"/>
                </a:cubicBezTo>
                <a:cubicBezTo>
                  <a:pt x="252" y="36"/>
                  <a:pt x="248" y="43"/>
                  <a:pt x="246" y="51"/>
                </a:cubicBezTo>
                <a:cubicBezTo>
                  <a:pt x="243" y="64"/>
                  <a:pt x="240" y="81"/>
                  <a:pt x="236" y="103"/>
                </a:cubicBezTo>
                <a:cubicBezTo>
                  <a:pt x="232" y="125"/>
                  <a:pt x="228" y="144"/>
                  <a:pt x="225" y="159"/>
                </a:cubicBezTo>
                <a:cubicBezTo>
                  <a:pt x="222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9" y="185"/>
                  <a:pt x="292" y="185"/>
                </a:cubicBezTo>
                <a:cubicBezTo>
                  <a:pt x="295" y="186"/>
                  <a:pt x="298" y="187"/>
                  <a:pt x="300" y="189"/>
                </a:cubicBezTo>
                <a:cubicBezTo>
                  <a:pt x="300" y="191"/>
                  <a:pt x="300" y="195"/>
                  <a:pt x="298" y="201"/>
                </a:cubicBezTo>
                <a:cubicBezTo>
                  <a:pt x="297" y="207"/>
                  <a:pt x="296" y="210"/>
                  <a:pt x="295" y="212"/>
                </a:cubicBezTo>
                <a:cubicBezTo>
                  <a:pt x="294" y="214"/>
                  <a:pt x="292" y="215"/>
                  <a:pt x="289" y="215"/>
                </a:cubicBezTo>
                <a:cubicBezTo>
                  <a:pt x="286" y="215"/>
                  <a:pt x="274" y="215"/>
                  <a:pt x="252" y="216"/>
                </a:cubicBezTo>
                <a:lnTo>
                  <a:pt x="215" y="216"/>
                </a:lnTo>
                <a:lnTo>
                  <a:pt x="199" y="298"/>
                </a:lnTo>
                <a:cubicBezTo>
                  <a:pt x="178" y="410"/>
                  <a:pt x="163" y="480"/>
                  <a:pt x="153" y="508"/>
                </a:cubicBezTo>
                <a:cubicBezTo>
                  <a:pt x="141" y="546"/>
                  <a:pt x="125" y="574"/>
                  <a:pt x="106" y="593"/>
                </a:cubicBezTo>
                <a:cubicBezTo>
                  <a:pt x="89" y="607"/>
                  <a:pt x="73" y="614"/>
                  <a:pt x="57" y="614"/>
                </a:cubicBezTo>
                <a:cubicBezTo>
                  <a:pt x="42" y="614"/>
                  <a:pt x="29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4" y="529"/>
                </a:cubicBezTo>
                <a:cubicBezTo>
                  <a:pt x="24" y="521"/>
                  <a:pt x="33" y="517"/>
                  <a:pt x="43" y="517"/>
                </a:cubicBezTo>
                <a:cubicBezTo>
                  <a:pt x="62" y="517"/>
                  <a:pt x="72" y="527"/>
                  <a:pt x="72" y="546"/>
                </a:cubicBezTo>
                <a:cubicBezTo>
                  <a:pt x="72" y="554"/>
                  <a:pt x="70" y="561"/>
                  <a:pt x="65" y="568"/>
                </a:cubicBezTo>
                <a:cubicBezTo>
                  <a:pt x="60" y="574"/>
                  <a:pt x="55" y="579"/>
                  <a:pt x="49" y="582"/>
                </a:cubicBezTo>
                <a:lnTo>
                  <a:pt x="43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16" name=""/>
          <p:cNvSpPr/>
          <p:nvPr/>
        </p:nvSpPr>
        <p:spPr>
          <a:xfrm>
            <a:off x="242316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7"/>
                  <a:pt x="2" y="277"/>
                  <a:pt x="7" y="249"/>
                </a:cubicBezTo>
                <a:cubicBezTo>
                  <a:pt x="11" y="221"/>
                  <a:pt x="16" y="197"/>
                  <a:pt x="22" y="176"/>
                </a:cubicBezTo>
                <a:cubicBezTo>
                  <a:pt x="28" y="156"/>
                  <a:pt x="36" y="136"/>
                  <a:pt x="47" y="117"/>
                </a:cubicBezTo>
                <a:cubicBezTo>
                  <a:pt x="58" y="98"/>
                  <a:pt x="66" y="83"/>
                  <a:pt x="73" y="72"/>
                </a:cubicBezTo>
                <a:cubicBezTo>
                  <a:pt x="79" y="61"/>
                  <a:pt x="88" y="49"/>
                  <a:pt x="101" y="37"/>
                </a:cubicBezTo>
                <a:cubicBezTo>
                  <a:pt x="115" y="24"/>
                  <a:pt x="122" y="17"/>
                  <a:pt x="124" y="14"/>
                </a:cubicBezTo>
                <a:cubicBezTo>
                  <a:pt x="127" y="11"/>
                  <a:pt x="132" y="7"/>
                  <a:pt x="141" y="0"/>
                </a:cubicBezTo>
                <a:lnTo>
                  <a:pt x="150" y="0"/>
                </a:lnTo>
                <a:lnTo>
                  <a:pt x="153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8" y="12"/>
                  <a:pt x="151" y="20"/>
                </a:cubicBezTo>
                <a:cubicBezTo>
                  <a:pt x="143" y="28"/>
                  <a:pt x="134" y="40"/>
                  <a:pt x="123" y="56"/>
                </a:cubicBezTo>
                <a:cubicBezTo>
                  <a:pt x="111" y="71"/>
                  <a:pt x="100" y="91"/>
                  <a:pt x="89" y="114"/>
                </a:cubicBezTo>
                <a:cubicBezTo>
                  <a:pt x="78" y="137"/>
                  <a:pt x="68" y="168"/>
                  <a:pt x="61" y="207"/>
                </a:cubicBezTo>
                <a:cubicBezTo>
                  <a:pt x="53" y="247"/>
                  <a:pt x="49" y="290"/>
                  <a:pt x="49" y="338"/>
                </a:cubicBezTo>
                <a:cubicBezTo>
                  <a:pt x="49" y="385"/>
                  <a:pt x="53" y="428"/>
                  <a:pt x="61" y="467"/>
                </a:cubicBezTo>
                <a:cubicBezTo>
                  <a:pt x="68" y="506"/>
                  <a:pt x="77" y="537"/>
                  <a:pt x="88" y="561"/>
                </a:cubicBezTo>
                <a:cubicBezTo>
                  <a:pt x="99" y="584"/>
                  <a:pt x="110" y="604"/>
                  <a:pt x="122" y="619"/>
                </a:cubicBezTo>
                <a:cubicBezTo>
                  <a:pt x="134" y="633"/>
                  <a:pt x="143" y="645"/>
                  <a:pt x="151" y="654"/>
                </a:cubicBezTo>
                <a:cubicBezTo>
                  <a:pt x="158" y="663"/>
                  <a:pt x="162" y="668"/>
                  <a:pt x="162" y="668"/>
                </a:cubicBezTo>
                <a:cubicBezTo>
                  <a:pt x="162" y="673"/>
                  <a:pt x="159" y="675"/>
                  <a:pt x="152" y="675"/>
                </a:cubicBezTo>
                <a:lnTo>
                  <a:pt x="150" y="675"/>
                </a:lnTo>
                <a:lnTo>
                  <a:pt x="141" y="675"/>
                </a:lnTo>
                <a:lnTo>
                  <a:pt x="122" y="658"/>
                </a:lnTo>
                <a:cubicBezTo>
                  <a:pt x="79" y="620"/>
                  <a:pt x="48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17" name=""/>
          <p:cNvSpPr/>
          <p:nvPr/>
        </p:nvSpPr>
        <p:spPr>
          <a:xfrm>
            <a:off x="2499480" y="20026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4" y="163"/>
                </a:moveTo>
                <a:cubicBezTo>
                  <a:pt x="1" y="160"/>
                  <a:pt x="0" y="157"/>
                  <a:pt x="0" y="156"/>
                </a:cubicBezTo>
                <a:cubicBezTo>
                  <a:pt x="0" y="154"/>
                  <a:pt x="0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4" y="132"/>
                  <a:pt x="26" y="132"/>
                  <a:pt x="45" y="132"/>
                </a:cubicBezTo>
                <a:lnTo>
                  <a:pt x="82" y="132"/>
                </a:lnTo>
                <a:lnTo>
                  <a:pt x="95" y="78"/>
                </a:lnTo>
                <a:cubicBezTo>
                  <a:pt x="96" y="73"/>
                  <a:pt x="98" y="66"/>
                  <a:pt x="100" y="58"/>
                </a:cubicBezTo>
                <a:cubicBezTo>
                  <a:pt x="101" y="50"/>
                  <a:pt x="103" y="44"/>
                  <a:pt x="104" y="41"/>
                </a:cubicBezTo>
                <a:cubicBezTo>
                  <a:pt x="106" y="37"/>
                  <a:pt x="107" y="33"/>
                  <a:pt x="108" y="27"/>
                </a:cubicBezTo>
                <a:cubicBezTo>
                  <a:pt x="110" y="22"/>
                  <a:pt x="112" y="18"/>
                  <a:pt x="114" y="16"/>
                </a:cubicBezTo>
                <a:cubicBezTo>
                  <a:pt x="116" y="14"/>
                  <a:pt x="118" y="11"/>
                  <a:pt x="120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0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3" y="70"/>
                  <a:pt x="149" y="88"/>
                  <a:pt x="144" y="105"/>
                </a:cubicBezTo>
                <a:lnTo>
                  <a:pt x="137" y="130"/>
                </a:lnTo>
                <a:cubicBezTo>
                  <a:pt x="137" y="131"/>
                  <a:pt x="149" y="132"/>
                  <a:pt x="171" y="132"/>
                </a:cubicBezTo>
                <a:lnTo>
                  <a:pt x="205" y="132"/>
                </a:lnTo>
                <a:cubicBezTo>
                  <a:pt x="209" y="135"/>
                  <a:pt x="210" y="137"/>
                  <a:pt x="210" y="139"/>
                </a:cubicBezTo>
                <a:cubicBezTo>
                  <a:pt x="210" y="149"/>
                  <a:pt x="207" y="157"/>
                  <a:pt x="201" y="163"/>
                </a:cubicBezTo>
                <a:lnTo>
                  <a:pt x="129" y="163"/>
                </a:lnTo>
                <a:lnTo>
                  <a:pt x="105" y="261"/>
                </a:lnTo>
                <a:cubicBezTo>
                  <a:pt x="87" y="333"/>
                  <a:pt x="79" y="372"/>
                  <a:pt x="79" y="377"/>
                </a:cubicBezTo>
                <a:cubicBezTo>
                  <a:pt x="79" y="396"/>
                  <a:pt x="85" y="406"/>
                  <a:pt x="97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8" y="367"/>
                  <a:pt x="169" y="349"/>
                  <a:pt x="178" y="326"/>
                </a:cubicBezTo>
                <a:cubicBezTo>
                  <a:pt x="179" y="323"/>
                  <a:pt x="180" y="322"/>
                  <a:pt x="182" y="321"/>
                </a:cubicBezTo>
                <a:cubicBezTo>
                  <a:pt x="183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1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0" y="341"/>
                  <a:pt x="196" y="349"/>
                  <a:pt x="191" y="359"/>
                </a:cubicBezTo>
                <a:cubicBezTo>
                  <a:pt x="185" y="369"/>
                  <a:pt x="177" y="380"/>
                  <a:pt x="168" y="391"/>
                </a:cubicBezTo>
                <a:cubicBezTo>
                  <a:pt x="158" y="402"/>
                  <a:pt x="147" y="411"/>
                  <a:pt x="133" y="419"/>
                </a:cubicBezTo>
                <a:cubicBezTo>
                  <a:pt x="120" y="427"/>
                  <a:pt x="106" y="431"/>
                  <a:pt x="92" y="431"/>
                </a:cubicBezTo>
                <a:cubicBezTo>
                  <a:pt x="79" y="431"/>
                  <a:pt x="66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5" y="376"/>
                  <a:pt x="25" y="367"/>
                </a:cubicBezTo>
                <a:lnTo>
                  <a:pt x="25" y="355"/>
                </a:lnTo>
                <a:lnTo>
                  <a:pt x="49" y="261"/>
                </a:lnTo>
                <a:cubicBezTo>
                  <a:pt x="65" y="196"/>
                  <a:pt x="74" y="165"/>
                  <a:pt x="74" y="164"/>
                </a:cubicBezTo>
                <a:cubicBezTo>
                  <a:pt x="74" y="163"/>
                  <a:pt x="63" y="163"/>
                  <a:pt x="39" y="163"/>
                </a:cubicBezTo>
                <a:lnTo>
                  <a:pt x="4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18" name=""/>
          <p:cNvSpPr/>
          <p:nvPr/>
        </p:nvSpPr>
        <p:spPr>
          <a:xfrm>
            <a:off x="2649600" y="2013120"/>
            <a:ext cx="162000" cy="161640"/>
          </a:xfrm>
          <a:custGeom>
            <a:avLst/>
            <a:gdLst/>
            <a:ahLst/>
            <a:rect l="0" t="0" r="r" b="b"/>
            <a:pathLst>
              <a:path w="450" h="449">
                <a:moveTo>
                  <a:pt x="0" y="234"/>
                </a:moveTo>
                <a:cubicBezTo>
                  <a:pt x="0" y="234"/>
                  <a:pt x="0" y="232"/>
                  <a:pt x="0" y="226"/>
                </a:cubicBezTo>
                <a:cubicBezTo>
                  <a:pt x="0" y="220"/>
                  <a:pt x="4" y="215"/>
                  <a:pt x="10" y="212"/>
                </a:cubicBezTo>
                <a:lnTo>
                  <a:pt x="212" y="212"/>
                </a:lnTo>
                <a:lnTo>
                  <a:pt x="212" y="111"/>
                </a:lnTo>
                <a:lnTo>
                  <a:pt x="213" y="10"/>
                </a:lnTo>
                <a:cubicBezTo>
                  <a:pt x="217" y="3"/>
                  <a:pt x="222" y="0"/>
                  <a:pt x="226" y="0"/>
                </a:cubicBezTo>
                <a:cubicBezTo>
                  <a:pt x="232" y="0"/>
                  <a:pt x="236" y="4"/>
                  <a:pt x="239" y="11"/>
                </a:cubicBezTo>
                <a:lnTo>
                  <a:pt x="239" y="212"/>
                </a:lnTo>
                <a:lnTo>
                  <a:pt x="440" y="212"/>
                </a:lnTo>
                <a:cubicBezTo>
                  <a:pt x="447" y="216"/>
                  <a:pt x="450" y="220"/>
                  <a:pt x="450" y="226"/>
                </a:cubicBezTo>
                <a:cubicBezTo>
                  <a:pt x="450" y="231"/>
                  <a:pt x="447" y="236"/>
                  <a:pt x="440" y="239"/>
                </a:cubicBezTo>
                <a:lnTo>
                  <a:pt x="239" y="239"/>
                </a:lnTo>
                <a:lnTo>
                  <a:pt x="239" y="440"/>
                </a:lnTo>
                <a:cubicBezTo>
                  <a:pt x="236" y="446"/>
                  <a:pt x="232" y="449"/>
                  <a:pt x="227" y="449"/>
                </a:cubicBezTo>
                <a:lnTo>
                  <a:pt x="226" y="449"/>
                </a:lnTo>
                <a:lnTo>
                  <a:pt x="224" y="449"/>
                </a:lnTo>
                <a:cubicBezTo>
                  <a:pt x="219" y="449"/>
                  <a:pt x="215" y="446"/>
                  <a:pt x="212" y="440"/>
                </a:cubicBezTo>
                <a:lnTo>
                  <a:pt x="212" y="239"/>
                </a:lnTo>
                <a:lnTo>
                  <a:pt x="10" y="239"/>
                </a:lnTo>
                <a:cubicBezTo>
                  <a:pt x="4" y="236"/>
                  <a:pt x="0" y="232"/>
                  <a:pt x="0" y="226"/>
                </a:cubicBezTo>
                <a:lnTo>
                  <a:pt x="0" y="23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19" name=""/>
          <p:cNvSpPr/>
          <p:nvPr/>
        </p:nvSpPr>
        <p:spPr>
          <a:xfrm>
            <a:off x="2890080" y="1981080"/>
            <a:ext cx="179640" cy="173880"/>
          </a:xfrm>
          <a:custGeom>
            <a:avLst/>
            <a:gdLst/>
            <a:ahLst/>
            <a:rect l="0" t="0" r="r" b="b"/>
            <a:pathLst>
              <a:path w="499" h="483">
                <a:moveTo>
                  <a:pt x="3" y="483"/>
                </a:moveTo>
                <a:cubicBezTo>
                  <a:pt x="1" y="481"/>
                  <a:pt x="0" y="480"/>
                  <a:pt x="0" y="478"/>
                </a:cubicBezTo>
                <a:cubicBezTo>
                  <a:pt x="0" y="477"/>
                  <a:pt x="37" y="399"/>
                  <a:pt x="113" y="243"/>
                </a:cubicBezTo>
                <a:cubicBezTo>
                  <a:pt x="190" y="86"/>
                  <a:pt x="229" y="6"/>
                  <a:pt x="231" y="4"/>
                </a:cubicBezTo>
                <a:cubicBezTo>
                  <a:pt x="232" y="1"/>
                  <a:pt x="239" y="0"/>
                  <a:pt x="250" y="0"/>
                </a:cubicBezTo>
                <a:cubicBezTo>
                  <a:pt x="260" y="0"/>
                  <a:pt x="266" y="1"/>
                  <a:pt x="269" y="4"/>
                </a:cubicBezTo>
                <a:cubicBezTo>
                  <a:pt x="270" y="6"/>
                  <a:pt x="309" y="86"/>
                  <a:pt x="385" y="243"/>
                </a:cubicBezTo>
                <a:cubicBezTo>
                  <a:pt x="460" y="399"/>
                  <a:pt x="499" y="477"/>
                  <a:pt x="499" y="478"/>
                </a:cubicBezTo>
                <a:cubicBezTo>
                  <a:pt x="499" y="480"/>
                  <a:pt x="498" y="481"/>
                  <a:pt x="496" y="483"/>
                </a:cubicBezTo>
                <a:lnTo>
                  <a:pt x="3" y="483"/>
                </a:lnTo>
                <a:moveTo>
                  <a:pt x="311" y="251"/>
                </a:moveTo>
                <a:lnTo>
                  <a:pt x="228" y="82"/>
                </a:lnTo>
                <a:lnTo>
                  <a:pt x="61" y="421"/>
                </a:lnTo>
                <a:lnTo>
                  <a:pt x="228" y="422"/>
                </a:lnTo>
                <a:lnTo>
                  <a:pt x="394" y="422"/>
                </a:lnTo>
                <a:cubicBezTo>
                  <a:pt x="394" y="421"/>
                  <a:pt x="366" y="364"/>
                  <a:pt x="311" y="2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0" name=""/>
          <p:cNvSpPr/>
          <p:nvPr/>
        </p:nvSpPr>
        <p:spPr>
          <a:xfrm>
            <a:off x="3085560" y="20026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4" y="163"/>
                </a:moveTo>
                <a:cubicBezTo>
                  <a:pt x="1" y="160"/>
                  <a:pt x="0" y="157"/>
                  <a:pt x="0" y="156"/>
                </a:cubicBezTo>
                <a:cubicBezTo>
                  <a:pt x="0" y="154"/>
                  <a:pt x="0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4" y="132"/>
                  <a:pt x="26" y="132"/>
                  <a:pt x="45" y="132"/>
                </a:cubicBezTo>
                <a:lnTo>
                  <a:pt x="81" y="132"/>
                </a:lnTo>
                <a:lnTo>
                  <a:pt x="94" y="78"/>
                </a:lnTo>
                <a:cubicBezTo>
                  <a:pt x="95" y="73"/>
                  <a:pt x="97" y="66"/>
                  <a:pt x="99" y="58"/>
                </a:cubicBezTo>
                <a:cubicBezTo>
                  <a:pt x="100" y="50"/>
                  <a:pt x="102" y="44"/>
                  <a:pt x="104" y="41"/>
                </a:cubicBezTo>
                <a:cubicBezTo>
                  <a:pt x="106" y="37"/>
                  <a:pt x="107" y="33"/>
                  <a:pt x="108" y="27"/>
                </a:cubicBezTo>
                <a:cubicBezTo>
                  <a:pt x="110" y="22"/>
                  <a:pt x="112" y="18"/>
                  <a:pt x="114" y="16"/>
                </a:cubicBezTo>
                <a:cubicBezTo>
                  <a:pt x="116" y="14"/>
                  <a:pt x="118" y="11"/>
                  <a:pt x="120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0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49" y="88"/>
                  <a:pt x="144" y="105"/>
                </a:cubicBezTo>
                <a:lnTo>
                  <a:pt x="137" y="130"/>
                </a:lnTo>
                <a:cubicBezTo>
                  <a:pt x="137" y="131"/>
                  <a:pt x="149" y="132"/>
                  <a:pt x="171" y="132"/>
                </a:cubicBezTo>
                <a:lnTo>
                  <a:pt x="205" y="132"/>
                </a:lnTo>
                <a:cubicBezTo>
                  <a:pt x="209" y="135"/>
                  <a:pt x="210" y="137"/>
                  <a:pt x="210" y="139"/>
                </a:cubicBezTo>
                <a:cubicBezTo>
                  <a:pt x="210" y="149"/>
                  <a:pt x="207" y="157"/>
                  <a:pt x="201" y="163"/>
                </a:cubicBezTo>
                <a:lnTo>
                  <a:pt x="129" y="163"/>
                </a:lnTo>
                <a:lnTo>
                  <a:pt x="105" y="261"/>
                </a:lnTo>
                <a:cubicBezTo>
                  <a:pt x="86" y="333"/>
                  <a:pt x="78" y="372"/>
                  <a:pt x="78" y="377"/>
                </a:cubicBezTo>
                <a:cubicBezTo>
                  <a:pt x="78" y="396"/>
                  <a:pt x="84" y="406"/>
                  <a:pt x="96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8" y="367"/>
                  <a:pt x="169" y="349"/>
                  <a:pt x="178" y="326"/>
                </a:cubicBezTo>
                <a:cubicBezTo>
                  <a:pt x="179" y="323"/>
                  <a:pt x="180" y="322"/>
                  <a:pt x="182" y="321"/>
                </a:cubicBezTo>
                <a:cubicBezTo>
                  <a:pt x="183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1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0" y="341"/>
                  <a:pt x="196" y="349"/>
                  <a:pt x="191" y="359"/>
                </a:cubicBezTo>
                <a:cubicBezTo>
                  <a:pt x="185" y="369"/>
                  <a:pt x="177" y="380"/>
                  <a:pt x="168" y="391"/>
                </a:cubicBezTo>
                <a:cubicBezTo>
                  <a:pt x="158" y="402"/>
                  <a:pt x="147" y="411"/>
                  <a:pt x="133" y="419"/>
                </a:cubicBezTo>
                <a:cubicBezTo>
                  <a:pt x="120" y="427"/>
                  <a:pt x="106" y="431"/>
                  <a:pt x="91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5" y="376"/>
                  <a:pt x="25" y="367"/>
                </a:cubicBezTo>
                <a:lnTo>
                  <a:pt x="25" y="355"/>
                </a:lnTo>
                <a:lnTo>
                  <a:pt x="49" y="261"/>
                </a:lnTo>
                <a:cubicBezTo>
                  <a:pt x="64" y="196"/>
                  <a:pt x="73" y="165"/>
                  <a:pt x="73" y="164"/>
                </a:cubicBezTo>
                <a:cubicBezTo>
                  <a:pt x="73" y="163"/>
                  <a:pt x="62" y="163"/>
                  <a:pt x="39" y="163"/>
                </a:cubicBezTo>
                <a:lnTo>
                  <a:pt x="4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1" name=""/>
          <p:cNvSpPr/>
          <p:nvPr/>
        </p:nvSpPr>
        <p:spPr>
          <a:xfrm>
            <a:off x="318168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3" y="0"/>
                </a:moveTo>
                <a:lnTo>
                  <a:pt x="6" y="0"/>
                </a:lnTo>
                <a:cubicBezTo>
                  <a:pt x="8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2" y="54"/>
                  <a:pt x="114" y="102"/>
                  <a:pt x="133" y="159"/>
                </a:cubicBezTo>
                <a:cubicBezTo>
                  <a:pt x="152" y="216"/>
                  <a:pt x="162" y="276"/>
                  <a:pt x="162" y="338"/>
                </a:cubicBezTo>
                <a:cubicBezTo>
                  <a:pt x="162" y="368"/>
                  <a:pt x="160" y="398"/>
                  <a:pt x="155" y="426"/>
                </a:cubicBezTo>
                <a:cubicBezTo>
                  <a:pt x="151" y="454"/>
                  <a:pt x="146" y="478"/>
                  <a:pt x="140" y="498"/>
                </a:cubicBezTo>
                <a:cubicBezTo>
                  <a:pt x="134" y="518"/>
                  <a:pt x="126" y="538"/>
                  <a:pt x="115" y="557"/>
                </a:cubicBezTo>
                <a:cubicBezTo>
                  <a:pt x="104" y="577"/>
                  <a:pt x="95" y="592"/>
                  <a:pt x="88" y="602"/>
                </a:cubicBezTo>
                <a:cubicBezTo>
                  <a:pt x="82" y="613"/>
                  <a:pt x="73" y="624"/>
                  <a:pt x="61" y="637"/>
                </a:cubicBezTo>
                <a:cubicBezTo>
                  <a:pt x="49" y="649"/>
                  <a:pt x="41" y="657"/>
                  <a:pt x="39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2" y="673"/>
                  <a:pt x="21" y="674"/>
                  <a:pt x="21" y="675"/>
                </a:cubicBezTo>
                <a:lnTo>
                  <a:pt x="13" y="675"/>
                </a:lnTo>
                <a:cubicBezTo>
                  <a:pt x="9" y="675"/>
                  <a:pt x="7" y="675"/>
                  <a:pt x="5" y="675"/>
                </a:cubicBezTo>
                <a:cubicBezTo>
                  <a:pt x="4" y="675"/>
                  <a:pt x="3" y="674"/>
                  <a:pt x="2" y="673"/>
                </a:cubicBezTo>
                <a:cubicBezTo>
                  <a:pt x="1" y="671"/>
                  <a:pt x="0" y="669"/>
                  <a:pt x="0" y="666"/>
                </a:cubicBezTo>
                <a:cubicBezTo>
                  <a:pt x="0" y="666"/>
                  <a:pt x="3" y="663"/>
                  <a:pt x="7" y="658"/>
                </a:cubicBezTo>
                <a:cubicBezTo>
                  <a:pt x="77" y="585"/>
                  <a:pt x="113" y="479"/>
                  <a:pt x="113" y="338"/>
                </a:cubicBezTo>
                <a:cubicBezTo>
                  <a:pt x="113" y="196"/>
                  <a:pt x="77" y="89"/>
                  <a:pt x="7" y="17"/>
                </a:cubicBezTo>
                <a:cubicBezTo>
                  <a:pt x="3" y="11"/>
                  <a:pt x="0" y="8"/>
                  <a:pt x="0" y="8"/>
                </a:cubicBezTo>
                <a:cubicBezTo>
                  <a:pt x="0" y="4"/>
                  <a:pt x="1" y="2"/>
                  <a:pt x="3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2" name=""/>
          <p:cNvSpPr/>
          <p:nvPr/>
        </p:nvSpPr>
        <p:spPr>
          <a:xfrm>
            <a:off x="3343680" y="2065680"/>
            <a:ext cx="162000" cy="57240"/>
          </a:xfrm>
          <a:custGeom>
            <a:avLst/>
            <a:gdLst/>
            <a:ahLst/>
            <a:rect l="0" t="0" r="r" b="b"/>
            <a:pathLst>
              <a:path w="450" h="159">
                <a:moveTo>
                  <a:pt x="0" y="13"/>
                </a:moveTo>
                <a:cubicBezTo>
                  <a:pt x="0" y="7"/>
                  <a:pt x="3" y="3"/>
                  <a:pt x="9" y="0"/>
                </a:cubicBezTo>
                <a:lnTo>
                  <a:pt x="440" y="0"/>
                </a:lnTo>
                <a:cubicBezTo>
                  <a:pt x="446" y="3"/>
                  <a:pt x="450" y="8"/>
                  <a:pt x="450" y="13"/>
                </a:cubicBezTo>
                <a:cubicBezTo>
                  <a:pt x="450" y="18"/>
                  <a:pt x="447" y="23"/>
                  <a:pt x="440" y="26"/>
                </a:cubicBezTo>
                <a:lnTo>
                  <a:pt x="225" y="27"/>
                </a:lnTo>
                <a:lnTo>
                  <a:pt x="11" y="27"/>
                </a:lnTo>
                <a:cubicBezTo>
                  <a:pt x="4" y="25"/>
                  <a:pt x="0" y="20"/>
                  <a:pt x="0" y="13"/>
                </a:cubicBezTo>
                <a:moveTo>
                  <a:pt x="0" y="144"/>
                </a:moveTo>
                <a:cubicBezTo>
                  <a:pt x="0" y="137"/>
                  <a:pt x="4" y="133"/>
                  <a:pt x="11" y="131"/>
                </a:cubicBezTo>
                <a:lnTo>
                  <a:pt x="440" y="131"/>
                </a:lnTo>
                <a:cubicBezTo>
                  <a:pt x="447" y="135"/>
                  <a:pt x="450" y="140"/>
                  <a:pt x="450" y="144"/>
                </a:cubicBezTo>
                <a:cubicBezTo>
                  <a:pt x="450" y="151"/>
                  <a:pt x="446" y="155"/>
                  <a:pt x="440" y="159"/>
                </a:cubicBezTo>
                <a:lnTo>
                  <a:pt x="9" y="159"/>
                </a:lnTo>
                <a:cubicBezTo>
                  <a:pt x="3" y="155"/>
                  <a:pt x="0" y="151"/>
                  <a:pt x="0" y="14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3" name=""/>
          <p:cNvSpPr/>
          <p:nvPr/>
        </p:nvSpPr>
        <p:spPr>
          <a:xfrm>
            <a:off x="3599640" y="1983600"/>
            <a:ext cx="120240" cy="221040"/>
          </a:xfrm>
          <a:custGeom>
            <a:avLst/>
            <a:gdLst/>
            <a:ahLst/>
            <a:rect l="0" t="0" r="r" b="b"/>
            <a:pathLst>
              <a:path w="334" h="614">
                <a:moveTo>
                  <a:pt x="42" y="585"/>
                </a:moveTo>
                <a:cubicBezTo>
                  <a:pt x="43" y="585"/>
                  <a:pt x="44" y="586"/>
                  <a:pt x="46" y="587"/>
                </a:cubicBezTo>
                <a:cubicBezTo>
                  <a:pt x="48" y="587"/>
                  <a:pt x="50" y="588"/>
                  <a:pt x="54" y="589"/>
                </a:cubicBezTo>
                <a:cubicBezTo>
                  <a:pt x="57" y="589"/>
                  <a:pt x="59" y="589"/>
                  <a:pt x="62" y="589"/>
                </a:cubicBezTo>
                <a:cubicBezTo>
                  <a:pt x="67" y="589"/>
                  <a:pt x="73" y="586"/>
                  <a:pt x="78" y="581"/>
                </a:cubicBezTo>
                <a:cubicBezTo>
                  <a:pt x="83" y="575"/>
                  <a:pt x="86" y="568"/>
                  <a:pt x="89" y="561"/>
                </a:cubicBezTo>
                <a:cubicBezTo>
                  <a:pt x="93" y="549"/>
                  <a:pt x="101" y="515"/>
                  <a:pt x="111" y="458"/>
                </a:cubicBezTo>
                <a:cubicBezTo>
                  <a:pt x="122" y="401"/>
                  <a:pt x="133" y="347"/>
                  <a:pt x="142" y="295"/>
                </a:cubicBezTo>
                <a:cubicBezTo>
                  <a:pt x="152" y="244"/>
                  <a:pt x="157" y="218"/>
                  <a:pt x="157" y="218"/>
                </a:cubicBezTo>
                <a:lnTo>
                  <a:pt x="157" y="216"/>
                </a:lnTo>
                <a:lnTo>
                  <a:pt x="126" y="216"/>
                </a:lnTo>
                <a:cubicBezTo>
                  <a:pt x="104" y="216"/>
                  <a:pt x="93" y="215"/>
                  <a:pt x="92" y="214"/>
                </a:cubicBezTo>
                <a:cubicBezTo>
                  <a:pt x="90" y="213"/>
                  <a:pt x="89" y="211"/>
                  <a:pt x="89" y="208"/>
                </a:cubicBezTo>
                <a:lnTo>
                  <a:pt x="94" y="189"/>
                </a:lnTo>
                <a:cubicBezTo>
                  <a:pt x="95" y="187"/>
                  <a:pt x="97" y="185"/>
                  <a:pt x="99" y="185"/>
                </a:cubicBezTo>
                <a:cubicBezTo>
                  <a:pt x="102" y="185"/>
                  <a:pt x="113" y="185"/>
                  <a:pt x="131" y="185"/>
                </a:cubicBezTo>
                <a:cubicBezTo>
                  <a:pt x="153" y="185"/>
                  <a:pt x="164" y="185"/>
                  <a:pt x="164" y="184"/>
                </a:cubicBezTo>
                <a:cubicBezTo>
                  <a:pt x="164" y="183"/>
                  <a:pt x="166" y="172"/>
                  <a:pt x="170" y="150"/>
                </a:cubicBezTo>
                <a:cubicBezTo>
                  <a:pt x="174" y="129"/>
                  <a:pt x="177" y="116"/>
                  <a:pt x="178" y="111"/>
                </a:cubicBezTo>
                <a:cubicBezTo>
                  <a:pt x="195" y="37"/>
                  <a:pt x="228" y="0"/>
                  <a:pt x="277" y="0"/>
                </a:cubicBezTo>
                <a:cubicBezTo>
                  <a:pt x="293" y="1"/>
                  <a:pt x="307" y="6"/>
                  <a:pt x="318" y="15"/>
                </a:cubicBezTo>
                <a:cubicBezTo>
                  <a:pt x="329" y="24"/>
                  <a:pt x="334" y="36"/>
                  <a:pt x="334" y="51"/>
                </a:cubicBezTo>
                <a:cubicBezTo>
                  <a:pt x="334" y="67"/>
                  <a:pt x="329" y="79"/>
                  <a:pt x="320" y="86"/>
                </a:cubicBezTo>
                <a:cubicBezTo>
                  <a:pt x="311" y="93"/>
                  <a:pt x="301" y="97"/>
                  <a:pt x="292" y="97"/>
                </a:cubicBezTo>
                <a:cubicBezTo>
                  <a:pt x="272" y="97"/>
                  <a:pt x="262" y="88"/>
                  <a:pt x="262" y="69"/>
                </a:cubicBezTo>
                <a:cubicBezTo>
                  <a:pt x="262" y="60"/>
                  <a:pt x="264" y="53"/>
                  <a:pt x="269" y="47"/>
                </a:cubicBezTo>
                <a:cubicBezTo>
                  <a:pt x="274" y="40"/>
                  <a:pt x="280" y="36"/>
                  <a:pt x="286" y="32"/>
                </a:cubicBezTo>
                <a:lnTo>
                  <a:pt x="292" y="29"/>
                </a:lnTo>
                <a:cubicBezTo>
                  <a:pt x="284" y="26"/>
                  <a:pt x="278" y="25"/>
                  <a:pt x="271" y="25"/>
                </a:cubicBezTo>
                <a:cubicBezTo>
                  <a:pt x="266" y="25"/>
                  <a:pt x="261" y="27"/>
                  <a:pt x="256" y="32"/>
                </a:cubicBezTo>
                <a:cubicBezTo>
                  <a:pt x="251" y="36"/>
                  <a:pt x="248" y="43"/>
                  <a:pt x="246" y="51"/>
                </a:cubicBezTo>
                <a:cubicBezTo>
                  <a:pt x="243" y="64"/>
                  <a:pt x="239" y="81"/>
                  <a:pt x="235" y="103"/>
                </a:cubicBezTo>
                <a:cubicBezTo>
                  <a:pt x="231" y="125"/>
                  <a:pt x="227" y="144"/>
                  <a:pt x="224" y="159"/>
                </a:cubicBezTo>
                <a:cubicBezTo>
                  <a:pt x="221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9" y="185"/>
                  <a:pt x="292" y="185"/>
                </a:cubicBezTo>
                <a:cubicBezTo>
                  <a:pt x="295" y="186"/>
                  <a:pt x="297" y="187"/>
                  <a:pt x="299" y="189"/>
                </a:cubicBezTo>
                <a:cubicBezTo>
                  <a:pt x="300" y="191"/>
                  <a:pt x="299" y="195"/>
                  <a:pt x="298" y="201"/>
                </a:cubicBezTo>
                <a:cubicBezTo>
                  <a:pt x="296" y="207"/>
                  <a:pt x="295" y="210"/>
                  <a:pt x="294" y="212"/>
                </a:cubicBezTo>
                <a:cubicBezTo>
                  <a:pt x="293" y="214"/>
                  <a:pt x="291" y="215"/>
                  <a:pt x="288" y="215"/>
                </a:cubicBezTo>
                <a:cubicBezTo>
                  <a:pt x="285" y="215"/>
                  <a:pt x="273" y="215"/>
                  <a:pt x="252" y="216"/>
                </a:cubicBezTo>
                <a:lnTo>
                  <a:pt x="214" y="216"/>
                </a:lnTo>
                <a:lnTo>
                  <a:pt x="199" y="298"/>
                </a:lnTo>
                <a:cubicBezTo>
                  <a:pt x="177" y="410"/>
                  <a:pt x="162" y="480"/>
                  <a:pt x="153" y="508"/>
                </a:cubicBezTo>
                <a:cubicBezTo>
                  <a:pt x="140" y="546"/>
                  <a:pt x="125" y="574"/>
                  <a:pt x="105" y="593"/>
                </a:cubicBezTo>
                <a:cubicBezTo>
                  <a:pt x="89" y="607"/>
                  <a:pt x="72" y="614"/>
                  <a:pt x="56" y="614"/>
                </a:cubicBezTo>
                <a:cubicBezTo>
                  <a:pt x="42" y="614"/>
                  <a:pt x="29" y="610"/>
                  <a:pt x="17" y="601"/>
                </a:cubicBezTo>
                <a:cubicBezTo>
                  <a:pt x="5" y="593"/>
                  <a:pt x="0" y="581"/>
                  <a:pt x="0" y="565"/>
                </a:cubicBezTo>
                <a:cubicBezTo>
                  <a:pt x="0" y="548"/>
                  <a:pt x="4" y="536"/>
                  <a:pt x="14" y="529"/>
                </a:cubicBezTo>
                <a:cubicBezTo>
                  <a:pt x="23" y="521"/>
                  <a:pt x="33" y="517"/>
                  <a:pt x="42" y="517"/>
                </a:cubicBezTo>
                <a:cubicBezTo>
                  <a:pt x="62" y="517"/>
                  <a:pt x="72" y="527"/>
                  <a:pt x="72" y="546"/>
                </a:cubicBezTo>
                <a:cubicBezTo>
                  <a:pt x="72" y="554"/>
                  <a:pt x="69" y="561"/>
                  <a:pt x="64" y="568"/>
                </a:cubicBezTo>
                <a:cubicBezTo>
                  <a:pt x="59" y="574"/>
                  <a:pt x="54" y="579"/>
                  <a:pt x="48" y="582"/>
                </a:cubicBezTo>
                <a:lnTo>
                  <a:pt x="42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4" name=""/>
          <p:cNvSpPr/>
          <p:nvPr/>
        </p:nvSpPr>
        <p:spPr>
          <a:xfrm>
            <a:off x="374220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7"/>
                  <a:pt x="3" y="277"/>
                  <a:pt x="7" y="249"/>
                </a:cubicBezTo>
                <a:cubicBezTo>
                  <a:pt x="12" y="221"/>
                  <a:pt x="17" y="197"/>
                  <a:pt x="23" y="176"/>
                </a:cubicBezTo>
                <a:cubicBezTo>
                  <a:pt x="29" y="156"/>
                  <a:pt x="37" y="136"/>
                  <a:pt x="48" y="117"/>
                </a:cubicBezTo>
                <a:cubicBezTo>
                  <a:pt x="58" y="98"/>
                  <a:pt x="67" y="83"/>
                  <a:pt x="73" y="72"/>
                </a:cubicBezTo>
                <a:cubicBezTo>
                  <a:pt x="79" y="61"/>
                  <a:pt x="89" y="49"/>
                  <a:pt x="101" y="37"/>
                </a:cubicBezTo>
                <a:cubicBezTo>
                  <a:pt x="114" y="24"/>
                  <a:pt x="121" y="17"/>
                  <a:pt x="124" y="14"/>
                </a:cubicBezTo>
                <a:cubicBezTo>
                  <a:pt x="126" y="11"/>
                  <a:pt x="132" y="7"/>
                  <a:pt x="141" y="0"/>
                </a:cubicBezTo>
                <a:lnTo>
                  <a:pt x="149" y="0"/>
                </a:lnTo>
                <a:lnTo>
                  <a:pt x="153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9" y="12"/>
                  <a:pt x="150" y="20"/>
                </a:cubicBezTo>
                <a:cubicBezTo>
                  <a:pt x="142" y="28"/>
                  <a:pt x="133" y="40"/>
                  <a:pt x="122" y="56"/>
                </a:cubicBezTo>
                <a:cubicBezTo>
                  <a:pt x="112" y="71"/>
                  <a:pt x="101" y="91"/>
                  <a:pt x="89" y="114"/>
                </a:cubicBezTo>
                <a:cubicBezTo>
                  <a:pt x="78" y="137"/>
                  <a:pt x="69" y="168"/>
                  <a:pt x="61" y="207"/>
                </a:cubicBezTo>
                <a:cubicBezTo>
                  <a:pt x="53" y="247"/>
                  <a:pt x="50" y="290"/>
                  <a:pt x="50" y="338"/>
                </a:cubicBezTo>
                <a:cubicBezTo>
                  <a:pt x="50" y="385"/>
                  <a:pt x="53" y="428"/>
                  <a:pt x="61" y="467"/>
                </a:cubicBezTo>
                <a:cubicBezTo>
                  <a:pt x="69" y="506"/>
                  <a:pt x="78" y="537"/>
                  <a:pt x="89" y="561"/>
                </a:cubicBezTo>
                <a:cubicBezTo>
                  <a:pt x="99" y="584"/>
                  <a:pt x="110" y="604"/>
                  <a:pt x="122" y="619"/>
                </a:cubicBezTo>
                <a:cubicBezTo>
                  <a:pt x="133" y="633"/>
                  <a:pt x="142" y="645"/>
                  <a:pt x="150" y="654"/>
                </a:cubicBezTo>
                <a:cubicBezTo>
                  <a:pt x="159" y="663"/>
                  <a:pt x="162" y="668"/>
                  <a:pt x="162" y="668"/>
                </a:cubicBezTo>
                <a:cubicBezTo>
                  <a:pt x="162" y="673"/>
                  <a:pt x="159" y="675"/>
                  <a:pt x="152" y="675"/>
                </a:cubicBezTo>
                <a:lnTo>
                  <a:pt x="149" y="675"/>
                </a:lnTo>
                <a:lnTo>
                  <a:pt x="141" y="675"/>
                </a:lnTo>
                <a:lnTo>
                  <a:pt x="122" y="658"/>
                </a:lnTo>
                <a:cubicBezTo>
                  <a:pt x="79" y="620"/>
                  <a:pt x="49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5" name=""/>
          <p:cNvSpPr/>
          <p:nvPr/>
        </p:nvSpPr>
        <p:spPr>
          <a:xfrm>
            <a:off x="3818520" y="2002680"/>
            <a:ext cx="75960" cy="155160"/>
          </a:xfrm>
          <a:custGeom>
            <a:avLst/>
            <a:gdLst/>
            <a:ahLst/>
            <a:rect l="0" t="0" r="r" b="b"/>
            <a:pathLst>
              <a:path w="211" h="431">
                <a:moveTo>
                  <a:pt x="5" y="163"/>
                </a:moveTo>
                <a:cubicBezTo>
                  <a:pt x="2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5" y="132"/>
                  <a:pt x="26" y="132"/>
                  <a:pt x="46" y="132"/>
                </a:cubicBezTo>
                <a:lnTo>
                  <a:pt x="82" y="132"/>
                </a:lnTo>
                <a:lnTo>
                  <a:pt x="94" y="78"/>
                </a:lnTo>
                <a:cubicBezTo>
                  <a:pt x="96" y="73"/>
                  <a:pt x="97" y="66"/>
                  <a:pt x="99" y="58"/>
                </a:cubicBezTo>
                <a:cubicBezTo>
                  <a:pt x="101" y="50"/>
                  <a:pt x="102" y="44"/>
                  <a:pt x="104" y="41"/>
                </a:cubicBezTo>
                <a:cubicBezTo>
                  <a:pt x="105" y="37"/>
                  <a:pt x="106" y="33"/>
                  <a:pt x="108" y="27"/>
                </a:cubicBezTo>
                <a:cubicBezTo>
                  <a:pt x="109" y="22"/>
                  <a:pt x="111" y="18"/>
                  <a:pt x="113" y="16"/>
                </a:cubicBezTo>
                <a:cubicBezTo>
                  <a:pt x="115" y="14"/>
                  <a:pt x="118" y="11"/>
                  <a:pt x="120" y="8"/>
                </a:cubicBezTo>
                <a:cubicBezTo>
                  <a:pt x="122" y="5"/>
                  <a:pt x="125" y="3"/>
                  <a:pt x="129" y="2"/>
                </a:cubicBezTo>
                <a:cubicBezTo>
                  <a:pt x="133" y="1"/>
                  <a:pt x="137" y="0"/>
                  <a:pt x="141" y="0"/>
                </a:cubicBezTo>
                <a:cubicBezTo>
                  <a:pt x="150" y="1"/>
                  <a:pt x="155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3" y="70"/>
                  <a:pt x="148" y="88"/>
                  <a:pt x="143" y="105"/>
                </a:cubicBezTo>
                <a:lnTo>
                  <a:pt x="137" y="130"/>
                </a:lnTo>
                <a:cubicBezTo>
                  <a:pt x="137" y="131"/>
                  <a:pt x="148" y="132"/>
                  <a:pt x="171" y="132"/>
                </a:cubicBezTo>
                <a:lnTo>
                  <a:pt x="206" y="132"/>
                </a:lnTo>
                <a:cubicBezTo>
                  <a:pt x="209" y="135"/>
                  <a:pt x="211" y="137"/>
                  <a:pt x="211" y="139"/>
                </a:cubicBezTo>
                <a:cubicBezTo>
                  <a:pt x="211" y="149"/>
                  <a:pt x="208" y="157"/>
                  <a:pt x="202" y="163"/>
                </a:cubicBezTo>
                <a:lnTo>
                  <a:pt x="129" y="163"/>
                </a:lnTo>
                <a:lnTo>
                  <a:pt x="104" y="261"/>
                </a:lnTo>
                <a:cubicBezTo>
                  <a:pt x="87" y="333"/>
                  <a:pt x="78" y="372"/>
                  <a:pt x="78" y="377"/>
                </a:cubicBezTo>
                <a:cubicBezTo>
                  <a:pt x="78" y="396"/>
                  <a:pt x="84" y="406"/>
                  <a:pt x="96" y="406"/>
                </a:cubicBezTo>
                <a:cubicBezTo>
                  <a:pt x="112" y="406"/>
                  <a:pt x="127" y="398"/>
                  <a:pt x="142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80" y="323"/>
                  <a:pt x="181" y="322"/>
                  <a:pt x="182" y="321"/>
                </a:cubicBezTo>
                <a:cubicBezTo>
                  <a:pt x="184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2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8" y="380"/>
                  <a:pt x="168" y="391"/>
                </a:cubicBezTo>
                <a:cubicBezTo>
                  <a:pt x="159" y="402"/>
                  <a:pt x="146" y="411"/>
                  <a:pt x="133" y="419"/>
                </a:cubicBezTo>
                <a:cubicBezTo>
                  <a:pt x="119" y="427"/>
                  <a:pt x="106" y="431"/>
                  <a:pt x="92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6" y="376"/>
                  <a:pt x="26" y="367"/>
                </a:cubicBezTo>
                <a:lnTo>
                  <a:pt x="26" y="355"/>
                </a:lnTo>
                <a:lnTo>
                  <a:pt x="49" y="261"/>
                </a:lnTo>
                <a:cubicBezTo>
                  <a:pt x="65" y="196"/>
                  <a:pt x="73" y="165"/>
                  <a:pt x="73" y="164"/>
                </a:cubicBezTo>
                <a:cubicBezTo>
                  <a:pt x="73" y="163"/>
                  <a:pt x="62" y="163"/>
                  <a:pt x="39" y="163"/>
                </a:cubicBezTo>
                <a:lnTo>
                  <a:pt x="5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6" name=""/>
          <p:cNvSpPr/>
          <p:nvPr/>
        </p:nvSpPr>
        <p:spPr>
          <a:xfrm>
            <a:off x="391464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4" y="0"/>
                </a:moveTo>
                <a:lnTo>
                  <a:pt x="7" y="0"/>
                </a:lnTo>
                <a:cubicBezTo>
                  <a:pt x="9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2" y="54"/>
                  <a:pt x="113" y="102"/>
                  <a:pt x="133" y="159"/>
                </a:cubicBezTo>
                <a:cubicBezTo>
                  <a:pt x="152" y="216"/>
                  <a:pt x="162" y="276"/>
                  <a:pt x="162" y="338"/>
                </a:cubicBezTo>
                <a:cubicBezTo>
                  <a:pt x="162" y="368"/>
                  <a:pt x="160" y="398"/>
                  <a:pt x="156" y="426"/>
                </a:cubicBezTo>
                <a:cubicBezTo>
                  <a:pt x="150" y="454"/>
                  <a:pt x="145" y="478"/>
                  <a:pt x="139" y="498"/>
                </a:cubicBezTo>
                <a:cubicBezTo>
                  <a:pt x="133" y="518"/>
                  <a:pt x="125" y="538"/>
                  <a:pt x="114" y="557"/>
                </a:cubicBezTo>
                <a:cubicBezTo>
                  <a:pt x="104" y="577"/>
                  <a:pt x="95" y="592"/>
                  <a:pt x="89" y="602"/>
                </a:cubicBezTo>
                <a:cubicBezTo>
                  <a:pt x="82" y="613"/>
                  <a:pt x="73" y="624"/>
                  <a:pt x="61" y="637"/>
                </a:cubicBezTo>
                <a:cubicBezTo>
                  <a:pt x="49" y="649"/>
                  <a:pt x="42" y="657"/>
                  <a:pt x="40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3" y="673"/>
                  <a:pt x="22" y="674"/>
                  <a:pt x="21" y="675"/>
                </a:cubicBezTo>
                <a:lnTo>
                  <a:pt x="13" y="675"/>
                </a:lnTo>
                <a:cubicBezTo>
                  <a:pt x="10" y="675"/>
                  <a:pt x="7" y="675"/>
                  <a:pt x="6" y="675"/>
                </a:cubicBezTo>
                <a:cubicBezTo>
                  <a:pt x="5" y="675"/>
                  <a:pt x="3" y="674"/>
                  <a:pt x="2" y="673"/>
                </a:cubicBezTo>
                <a:cubicBezTo>
                  <a:pt x="2" y="671"/>
                  <a:pt x="1" y="669"/>
                  <a:pt x="0" y="666"/>
                </a:cubicBezTo>
                <a:cubicBezTo>
                  <a:pt x="1" y="666"/>
                  <a:pt x="3" y="663"/>
                  <a:pt x="8" y="658"/>
                </a:cubicBezTo>
                <a:cubicBezTo>
                  <a:pt x="77" y="585"/>
                  <a:pt x="112" y="479"/>
                  <a:pt x="112" y="338"/>
                </a:cubicBezTo>
                <a:cubicBezTo>
                  <a:pt x="112" y="196"/>
                  <a:pt x="77" y="89"/>
                  <a:pt x="8" y="17"/>
                </a:cubicBezTo>
                <a:cubicBezTo>
                  <a:pt x="3" y="11"/>
                  <a:pt x="1" y="8"/>
                  <a:pt x="0" y="8"/>
                </a:cubicBezTo>
                <a:cubicBezTo>
                  <a:pt x="0" y="4"/>
                  <a:pt x="2" y="2"/>
                  <a:pt x="4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7" name=""/>
          <p:cNvSpPr/>
          <p:nvPr/>
        </p:nvSpPr>
        <p:spPr>
          <a:xfrm>
            <a:off x="4063320" y="2013120"/>
            <a:ext cx="162000" cy="161640"/>
          </a:xfrm>
          <a:custGeom>
            <a:avLst/>
            <a:gdLst/>
            <a:ahLst/>
            <a:rect l="0" t="0" r="r" b="b"/>
            <a:pathLst>
              <a:path w="450" h="449">
                <a:moveTo>
                  <a:pt x="0" y="234"/>
                </a:moveTo>
                <a:cubicBezTo>
                  <a:pt x="0" y="234"/>
                  <a:pt x="0" y="232"/>
                  <a:pt x="0" y="226"/>
                </a:cubicBezTo>
                <a:cubicBezTo>
                  <a:pt x="0" y="220"/>
                  <a:pt x="3" y="215"/>
                  <a:pt x="9" y="212"/>
                </a:cubicBezTo>
                <a:lnTo>
                  <a:pt x="212" y="212"/>
                </a:lnTo>
                <a:lnTo>
                  <a:pt x="212" y="111"/>
                </a:lnTo>
                <a:lnTo>
                  <a:pt x="212" y="10"/>
                </a:lnTo>
                <a:cubicBezTo>
                  <a:pt x="217" y="3"/>
                  <a:pt x="221" y="0"/>
                  <a:pt x="225" y="0"/>
                </a:cubicBezTo>
                <a:cubicBezTo>
                  <a:pt x="231" y="0"/>
                  <a:pt x="236" y="4"/>
                  <a:pt x="239" y="11"/>
                </a:cubicBezTo>
                <a:lnTo>
                  <a:pt x="239" y="212"/>
                </a:lnTo>
                <a:lnTo>
                  <a:pt x="440" y="212"/>
                </a:lnTo>
                <a:cubicBezTo>
                  <a:pt x="446" y="216"/>
                  <a:pt x="450" y="220"/>
                  <a:pt x="450" y="226"/>
                </a:cubicBezTo>
                <a:cubicBezTo>
                  <a:pt x="450" y="231"/>
                  <a:pt x="446" y="236"/>
                  <a:pt x="440" y="239"/>
                </a:cubicBezTo>
                <a:lnTo>
                  <a:pt x="239" y="239"/>
                </a:lnTo>
                <a:lnTo>
                  <a:pt x="239" y="440"/>
                </a:lnTo>
                <a:cubicBezTo>
                  <a:pt x="235" y="446"/>
                  <a:pt x="231" y="449"/>
                  <a:pt x="227" y="449"/>
                </a:cubicBezTo>
                <a:lnTo>
                  <a:pt x="225" y="449"/>
                </a:lnTo>
                <a:lnTo>
                  <a:pt x="224" y="449"/>
                </a:lnTo>
                <a:cubicBezTo>
                  <a:pt x="219" y="449"/>
                  <a:pt x="214" y="446"/>
                  <a:pt x="212" y="440"/>
                </a:cubicBezTo>
                <a:lnTo>
                  <a:pt x="212" y="239"/>
                </a:lnTo>
                <a:lnTo>
                  <a:pt x="9" y="239"/>
                </a:lnTo>
                <a:cubicBezTo>
                  <a:pt x="3" y="236"/>
                  <a:pt x="0" y="232"/>
                  <a:pt x="0" y="226"/>
                </a:cubicBezTo>
                <a:lnTo>
                  <a:pt x="0" y="23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8" name=""/>
          <p:cNvSpPr/>
          <p:nvPr/>
        </p:nvSpPr>
        <p:spPr>
          <a:xfrm>
            <a:off x="4305600" y="198360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3" y="585"/>
                </a:moveTo>
                <a:cubicBezTo>
                  <a:pt x="43" y="585"/>
                  <a:pt x="45" y="586"/>
                  <a:pt x="47" y="587"/>
                </a:cubicBezTo>
                <a:cubicBezTo>
                  <a:pt x="48" y="587"/>
                  <a:pt x="51" y="588"/>
                  <a:pt x="54" y="589"/>
                </a:cubicBezTo>
                <a:cubicBezTo>
                  <a:pt x="57" y="589"/>
                  <a:pt x="60" y="589"/>
                  <a:pt x="62" y="589"/>
                </a:cubicBezTo>
                <a:cubicBezTo>
                  <a:pt x="68" y="589"/>
                  <a:pt x="73" y="586"/>
                  <a:pt x="78" y="581"/>
                </a:cubicBezTo>
                <a:cubicBezTo>
                  <a:pt x="83" y="575"/>
                  <a:pt x="87" y="568"/>
                  <a:pt x="89" y="561"/>
                </a:cubicBezTo>
                <a:cubicBezTo>
                  <a:pt x="94" y="549"/>
                  <a:pt x="101" y="515"/>
                  <a:pt x="112" y="458"/>
                </a:cubicBezTo>
                <a:cubicBezTo>
                  <a:pt x="123" y="401"/>
                  <a:pt x="133" y="347"/>
                  <a:pt x="143" y="295"/>
                </a:cubicBezTo>
                <a:cubicBezTo>
                  <a:pt x="153" y="244"/>
                  <a:pt x="158" y="218"/>
                  <a:pt x="158" y="218"/>
                </a:cubicBezTo>
                <a:lnTo>
                  <a:pt x="158" y="216"/>
                </a:lnTo>
                <a:lnTo>
                  <a:pt x="126" y="216"/>
                </a:lnTo>
                <a:cubicBezTo>
                  <a:pt x="105" y="216"/>
                  <a:pt x="94" y="215"/>
                  <a:pt x="92" y="214"/>
                </a:cubicBezTo>
                <a:cubicBezTo>
                  <a:pt x="91" y="213"/>
                  <a:pt x="90" y="211"/>
                  <a:pt x="90" y="208"/>
                </a:cubicBezTo>
                <a:lnTo>
                  <a:pt x="94" y="189"/>
                </a:lnTo>
                <a:cubicBezTo>
                  <a:pt x="95" y="187"/>
                  <a:pt x="97" y="185"/>
                  <a:pt x="100" y="185"/>
                </a:cubicBezTo>
                <a:cubicBezTo>
                  <a:pt x="103" y="185"/>
                  <a:pt x="113" y="185"/>
                  <a:pt x="131" y="185"/>
                </a:cubicBezTo>
                <a:cubicBezTo>
                  <a:pt x="153" y="185"/>
                  <a:pt x="164" y="185"/>
                  <a:pt x="164" y="184"/>
                </a:cubicBezTo>
                <a:cubicBezTo>
                  <a:pt x="164" y="183"/>
                  <a:pt x="166" y="172"/>
                  <a:pt x="170" y="150"/>
                </a:cubicBezTo>
                <a:cubicBezTo>
                  <a:pt x="174" y="129"/>
                  <a:pt x="177" y="116"/>
                  <a:pt x="178" y="111"/>
                </a:cubicBezTo>
                <a:cubicBezTo>
                  <a:pt x="196" y="37"/>
                  <a:pt x="228" y="0"/>
                  <a:pt x="277" y="0"/>
                </a:cubicBezTo>
                <a:cubicBezTo>
                  <a:pt x="294" y="1"/>
                  <a:pt x="308" y="6"/>
                  <a:pt x="318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0" y="86"/>
                </a:cubicBezTo>
                <a:cubicBezTo>
                  <a:pt x="311" y="93"/>
                  <a:pt x="302" y="97"/>
                  <a:pt x="292" y="97"/>
                </a:cubicBezTo>
                <a:cubicBezTo>
                  <a:pt x="272" y="97"/>
                  <a:pt x="263" y="88"/>
                  <a:pt x="263" y="69"/>
                </a:cubicBezTo>
                <a:cubicBezTo>
                  <a:pt x="263" y="60"/>
                  <a:pt x="265" y="53"/>
                  <a:pt x="270" y="47"/>
                </a:cubicBezTo>
                <a:cubicBezTo>
                  <a:pt x="275" y="40"/>
                  <a:pt x="280" y="36"/>
                  <a:pt x="286" y="32"/>
                </a:cubicBezTo>
                <a:lnTo>
                  <a:pt x="292" y="29"/>
                </a:lnTo>
                <a:cubicBezTo>
                  <a:pt x="285" y="26"/>
                  <a:pt x="278" y="25"/>
                  <a:pt x="272" y="25"/>
                </a:cubicBezTo>
                <a:cubicBezTo>
                  <a:pt x="267" y="25"/>
                  <a:pt x="261" y="27"/>
                  <a:pt x="256" y="32"/>
                </a:cubicBezTo>
                <a:cubicBezTo>
                  <a:pt x="252" y="36"/>
                  <a:pt x="248" y="43"/>
                  <a:pt x="246" y="51"/>
                </a:cubicBezTo>
                <a:cubicBezTo>
                  <a:pt x="243" y="64"/>
                  <a:pt x="240" y="81"/>
                  <a:pt x="236" y="103"/>
                </a:cubicBezTo>
                <a:cubicBezTo>
                  <a:pt x="232" y="125"/>
                  <a:pt x="228" y="144"/>
                  <a:pt x="225" y="159"/>
                </a:cubicBezTo>
                <a:cubicBezTo>
                  <a:pt x="222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9" y="185"/>
                  <a:pt x="292" y="185"/>
                </a:cubicBezTo>
                <a:cubicBezTo>
                  <a:pt x="295" y="186"/>
                  <a:pt x="298" y="187"/>
                  <a:pt x="300" y="189"/>
                </a:cubicBezTo>
                <a:cubicBezTo>
                  <a:pt x="300" y="191"/>
                  <a:pt x="300" y="195"/>
                  <a:pt x="298" y="201"/>
                </a:cubicBezTo>
                <a:cubicBezTo>
                  <a:pt x="297" y="207"/>
                  <a:pt x="296" y="210"/>
                  <a:pt x="295" y="212"/>
                </a:cubicBezTo>
                <a:cubicBezTo>
                  <a:pt x="294" y="214"/>
                  <a:pt x="292" y="215"/>
                  <a:pt x="289" y="215"/>
                </a:cubicBezTo>
                <a:cubicBezTo>
                  <a:pt x="286" y="215"/>
                  <a:pt x="274" y="215"/>
                  <a:pt x="252" y="216"/>
                </a:cubicBezTo>
                <a:lnTo>
                  <a:pt x="215" y="216"/>
                </a:lnTo>
                <a:lnTo>
                  <a:pt x="199" y="298"/>
                </a:lnTo>
                <a:cubicBezTo>
                  <a:pt x="177" y="410"/>
                  <a:pt x="162" y="480"/>
                  <a:pt x="153" y="508"/>
                </a:cubicBezTo>
                <a:cubicBezTo>
                  <a:pt x="141" y="546"/>
                  <a:pt x="125" y="574"/>
                  <a:pt x="106" y="593"/>
                </a:cubicBezTo>
                <a:cubicBezTo>
                  <a:pt x="89" y="607"/>
                  <a:pt x="73" y="614"/>
                  <a:pt x="57" y="614"/>
                </a:cubicBezTo>
                <a:cubicBezTo>
                  <a:pt x="42" y="614"/>
                  <a:pt x="29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4" y="529"/>
                </a:cubicBezTo>
                <a:cubicBezTo>
                  <a:pt x="24" y="521"/>
                  <a:pt x="33" y="517"/>
                  <a:pt x="43" y="517"/>
                </a:cubicBezTo>
                <a:cubicBezTo>
                  <a:pt x="62" y="517"/>
                  <a:pt x="72" y="527"/>
                  <a:pt x="72" y="546"/>
                </a:cubicBezTo>
                <a:cubicBezTo>
                  <a:pt x="72" y="554"/>
                  <a:pt x="70" y="561"/>
                  <a:pt x="65" y="568"/>
                </a:cubicBezTo>
                <a:cubicBezTo>
                  <a:pt x="60" y="574"/>
                  <a:pt x="54" y="579"/>
                  <a:pt x="49" y="582"/>
                </a:cubicBezTo>
                <a:lnTo>
                  <a:pt x="43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29" name=""/>
          <p:cNvSpPr/>
          <p:nvPr/>
        </p:nvSpPr>
        <p:spPr>
          <a:xfrm>
            <a:off x="4388760" y="1929240"/>
            <a:ext cx="29160" cy="29160"/>
          </a:xfrm>
          <a:custGeom>
            <a:avLst/>
            <a:gdLst/>
            <a:ahLst/>
            <a:rect l="0" t="0" r="r" b="b"/>
            <a:pathLst>
              <a:path w="81" h="81">
                <a:moveTo>
                  <a:pt x="0" y="40"/>
                </a:moveTo>
                <a:cubicBezTo>
                  <a:pt x="0" y="27"/>
                  <a:pt x="4" y="18"/>
                  <a:pt x="13" y="10"/>
                </a:cubicBezTo>
                <a:cubicBezTo>
                  <a:pt x="21" y="3"/>
                  <a:pt x="31" y="0"/>
                  <a:pt x="42" y="0"/>
                </a:cubicBezTo>
                <a:cubicBezTo>
                  <a:pt x="53" y="0"/>
                  <a:pt x="62" y="4"/>
                  <a:pt x="69" y="11"/>
                </a:cubicBezTo>
                <a:cubicBezTo>
                  <a:pt x="77" y="18"/>
                  <a:pt x="81" y="27"/>
                  <a:pt x="81" y="40"/>
                </a:cubicBezTo>
                <a:cubicBezTo>
                  <a:pt x="81" y="54"/>
                  <a:pt x="77" y="65"/>
                  <a:pt x="69" y="71"/>
                </a:cubicBezTo>
                <a:cubicBezTo>
                  <a:pt x="62" y="78"/>
                  <a:pt x="52" y="81"/>
                  <a:pt x="41" y="81"/>
                </a:cubicBezTo>
                <a:cubicBezTo>
                  <a:pt x="30" y="81"/>
                  <a:pt x="20" y="78"/>
                  <a:pt x="13" y="71"/>
                </a:cubicBezTo>
                <a:cubicBezTo>
                  <a:pt x="4" y="65"/>
                  <a:pt x="0" y="54"/>
                  <a:pt x="0" y="4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0" name=""/>
          <p:cNvSpPr/>
          <p:nvPr/>
        </p:nvSpPr>
        <p:spPr>
          <a:xfrm>
            <a:off x="4425840" y="2115360"/>
            <a:ext cx="67320" cy="77760"/>
          </a:xfrm>
          <a:custGeom>
            <a:avLst/>
            <a:gdLst/>
            <a:ahLst/>
            <a:rect l="0" t="0" r="r" b="b"/>
            <a:pathLst>
              <a:path w="187" h="216">
                <a:moveTo>
                  <a:pt x="0" y="131"/>
                </a:moveTo>
                <a:cubicBezTo>
                  <a:pt x="0" y="113"/>
                  <a:pt x="3" y="97"/>
                  <a:pt x="10" y="82"/>
                </a:cubicBezTo>
                <a:cubicBezTo>
                  <a:pt x="16" y="67"/>
                  <a:pt x="24" y="54"/>
                  <a:pt x="33" y="44"/>
                </a:cubicBezTo>
                <a:cubicBezTo>
                  <a:pt x="43" y="34"/>
                  <a:pt x="54" y="25"/>
                  <a:pt x="65" y="19"/>
                </a:cubicBezTo>
                <a:cubicBezTo>
                  <a:pt x="77" y="12"/>
                  <a:pt x="88" y="7"/>
                  <a:pt x="99" y="4"/>
                </a:cubicBezTo>
                <a:cubicBezTo>
                  <a:pt x="109" y="1"/>
                  <a:pt x="119" y="-1"/>
                  <a:pt x="129" y="0"/>
                </a:cubicBezTo>
                <a:lnTo>
                  <a:pt x="130" y="0"/>
                </a:lnTo>
                <a:cubicBezTo>
                  <a:pt x="144" y="0"/>
                  <a:pt x="157" y="3"/>
                  <a:pt x="167" y="10"/>
                </a:cubicBezTo>
                <a:cubicBezTo>
                  <a:pt x="178" y="17"/>
                  <a:pt x="183" y="27"/>
                  <a:pt x="183" y="42"/>
                </a:cubicBezTo>
                <a:cubicBezTo>
                  <a:pt x="183" y="71"/>
                  <a:pt x="165" y="89"/>
                  <a:pt x="130" y="98"/>
                </a:cubicBezTo>
                <a:cubicBezTo>
                  <a:pt x="115" y="102"/>
                  <a:pt x="93" y="105"/>
                  <a:pt x="66" y="105"/>
                </a:cubicBezTo>
                <a:cubicBezTo>
                  <a:pt x="55" y="105"/>
                  <a:pt x="48" y="105"/>
                  <a:pt x="48" y="106"/>
                </a:cubicBezTo>
                <a:cubicBezTo>
                  <a:pt x="48" y="107"/>
                  <a:pt x="47" y="112"/>
                  <a:pt x="45" y="123"/>
                </a:cubicBezTo>
                <a:cubicBezTo>
                  <a:pt x="43" y="133"/>
                  <a:pt x="42" y="142"/>
                  <a:pt x="42" y="150"/>
                </a:cubicBezTo>
                <a:cubicBezTo>
                  <a:pt x="42" y="165"/>
                  <a:pt x="45" y="177"/>
                  <a:pt x="52" y="185"/>
                </a:cubicBezTo>
                <a:cubicBezTo>
                  <a:pt x="59" y="194"/>
                  <a:pt x="69" y="198"/>
                  <a:pt x="82" y="199"/>
                </a:cubicBezTo>
                <a:cubicBezTo>
                  <a:pt x="95" y="199"/>
                  <a:pt x="110" y="196"/>
                  <a:pt x="126" y="190"/>
                </a:cubicBezTo>
                <a:cubicBezTo>
                  <a:pt x="142" y="183"/>
                  <a:pt x="157" y="173"/>
                  <a:pt x="170" y="158"/>
                </a:cubicBezTo>
                <a:cubicBezTo>
                  <a:pt x="173" y="155"/>
                  <a:pt x="175" y="154"/>
                  <a:pt x="176" y="154"/>
                </a:cubicBezTo>
                <a:cubicBezTo>
                  <a:pt x="177" y="154"/>
                  <a:pt x="179" y="155"/>
                  <a:pt x="182" y="158"/>
                </a:cubicBezTo>
                <a:cubicBezTo>
                  <a:pt x="185" y="161"/>
                  <a:pt x="186" y="163"/>
                  <a:pt x="187" y="164"/>
                </a:cubicBezTo>
                <a:cubicBezTo>
                  <a:pt x="187" y="166"/>
                  <a:pt x="186" y="169"/>
                  <a:pt x="182" y="172"/>
                </a:cubicBezTo>
                <a:cubicBezTo>
                  <a:pt x="179" y="176"/>
                  <a:pt x="175" y="180"/>
                  <a:pt x="168" y="185"/>
                </a:cubicBezTo>
                <a:cubicBezTo>
                  <a:pt x="162" y="190"/>
                  <a:pt x="155" y="195"/>
                  <a:pt x="146" y="200"/>
                </a:cubicBezTo>
                <a:cubicBezTo>
                  <a:pt x="138" y="205"/>
                  <a:pt x="128" y="208"/>
                  <a:pt x="116" y="212"/>
                </a:cubicBezTo>
                <a:cubicBezTo>
                  <a:pt x="105" y="215"/>
                  <a:pt x="92" y="216"/>
                  <a:pt x="80" y="216"/>
                </a:cubicBezTo>
                <a:cubicBezTo>
                  <a:pt x="55" y="216"/>
                  <a:pt x="36" y="208"/>
                  <a:pt x="22" y="191"/>
                </a:cubicBezTo>
                <a:cubicBezTo>
                  <a:pt x="7" y="174"/>
                  <a:pt x="0" y="154"/>
                  <a:pt x="0" y="131"/>
                </a:cubicBezTo>
                <a:moveTo>
                  <a:pt x="160" y="43"/>
                </a:moveTo>
                <a:cubicBezTo>
                  <a:pt x="158" y="26"/>
                  <a:pt x="147" y="17"/>
                  <a:pt x="128" y="17"/>
                </a:cubicBezTo>
                <a:cubicBezTo>
                  <a:pt x="117" y="17"/>
                  <a:pt x="108" y="19"/>
                  <a:pt x="99" y="24"/>
                </a:cubicBezTo>
                <a:cubicBezTo>
                  <a:pt x="90" y="28"/>
                  <a:pt x="83" y="34"/>
                  <a:pt x="77" y="41"/>
                </a:cubicBezTo>
                <a:cubicBezTo>
                  <a:pt x="72" y="47"/>
                  <a:pt x="67" y="54"/>
                  <a:pt x="63" y="61"/>
                </a:cubicBezTo>
                <a:cubicBezTo>
                  <a:pt x="60" y="67"/>
                  <a:pt x="57" y="73"/>
                  <a:pt x="56" y="78"/>
                </a:cubicBezTo>
                <a:cubicBezTo>
                  <a:pt x="55" y="83"/>
                  <a:pt x="54" y="86"/>
                  <a:pt x="53" y="87"/>
                </a:cubicBezTo>
                <a:cubicBezTo>
                  <a:pt x="53" y="87"/>
                  <a:pt x="57" y="87"/>
                  <a:pt x="63" y="87"/>
                </a:cubicBezTo>
                <a:cubicBezTo>
                  <a:pt x="99" y="87"/>
                  <a:pt x="124" y="84"/>
                  <a:pt x="138" y="76"/>
                </a:cubicBezTo>
                <a:cubicBezTo>
                  <a:pt x="152" y="68"/>
                  <a:pt x="160" y="57"/>
                  <a:pt x="160" y="43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1" name=""/>
          <p:cNvSpPr/>
          <p:nvPr/>
        </p:nvSpPr>
        <p:spPr>
          <a:xfrm>
            <a:off x="4533840" y="1972800"/>
            <a:ext cx="58680" cy="243000"/>
          </a:xfrm>
          <a:custGeom>
            <a:avLst/>
            <a:gdLst/>
            <a:ahLst/>
            <a:rect l="0" t="0" r="r" b="b"/>
            <a:pathLst>
              <a:path w="163" h="675">
                <a:moveTo>
                  <a:pt x="0" y="338"/>
                </a:moveTo>
                <a:cubicBezTo>
                  <a:pt x="0" y="307"/>
                  <a:pt x="3" y="277"/>
                  <a:pt x="7" y="249"/>
                </a:cubicBezTo>
                <a:cubicBezTo>
                  <a:pt x="12" y="221"/>
                  <a:pt x="17" y="197"/>
                  <a:pt x="23" y="176"/>
                </a:cubicBezTo>
                <a:cubicBezTo>
                  <a:pt x="29" y="156"/>
                  <a:pt x="37" y="136"/>
                  <a:pt x="49" y="117"/>
                </a:cubicBezTo>
                <a:cubicBezTo>
                  <a:pt x="59" y="98"/>
                  <a:pt x="68" y="83"/>
                  <a:pt x="74" y="72"/>
                </a:cubicBezTo>
                <a:cubicBezTo>
                  <a:pt x="81" y="61"/>
                  <a:pt x="90" y="49"/>
                  <a:pt x="103" y="37"/>
                </a:cubicBezTo>
                <a:cubicBezTo>
                  <a:pt x="115" y="24"/>
                  <a:pt x="123" y="17"/>
                  <a:pt x="125" y="14"/>
                </a:cubicBezTo>
                <a:cubicBezTo>
                  <a:pt x="127" y="11"/>
                  <a:pt x="133" y="7"/>
                  <a:pt x="142" y="0"/>
                </a:cubicBezTo>
                <a:lnTo>
                  <a:pt x="150" y="0"/>
                </a:lnTo>
                <a:lnTo>
                  <a:pt x="153" y="0"/>
                </a:lnTo>
                <a:cubicBezTo>
                  <a:pt x="159" y="0"/>
                  <a:pt x="163" y="2"/>
                  <a:pt x="163" y="6"/>
                </a:cubicBezTo>
                <a:cubicBezTo>
                  <a:pt x="163" y="7"/>
                  <a:pt x="159" y="12"/>
                  <a:pt x="151" y="20"/>
                </a:cubicBezTo>
                <a:cubicBezTo>
                  <a:pt x="143" y="28"/>
                  <a:pt x="134" y="40"/>
                  <a:pt x="123" y="56"/>
                </a:cubicBezTo>
                <a:cubicBezTo>
                  <a:pt x="113" y="71"/>
                  <a:pt x="102" y="91"/>
                  <a:pt x="90" y="114"/>
                </a:cubicBezTo>
                <a:cubicBezTo>
                  <a:pt x="79" y="137"/>
                  <a:pt x="70" y="168"/>
                  <a:pt x="62" y="207"/>
                </a:cubicBezTo>
                <a:cubicBezTo>
                  <a:pt x="54" y="247"/>
                  <a:pt x="51" y="290"/>
                  <a:pt x="51" y="338"/>
                </a:cubicBezTo>
                <a:cubicBezTo>
                  <a:pt x="51" y="385"/>
                  <a:pt x="54" y="428"/>
                  <a:pt x="62" y="467"/>
                </a:cubicBezTo>
                <a:cubicBezTo>
                  <a:pt x="70" y="506"/>
                  <a:pt x="79" y="537"/>
                  <a:pt x="90" y="561"/>
                </a:cubicBezTo>
                <a:cubicBezTo>
                  <a:pt x="101" y="584"/>
                  <a:pt x="112" y="604"/>
                  <a:pt x="123" y="619"/>
                </a:cubicBezTo>
                <a:cubicBezTo>
                  <a:pt x="134" y="633"/>
                  <a:pt x="143" y="645"/>
                  <a:pt x="151" y="654"/>
                </a:cubicBezTo>
                <a:cubicBezTo>
                  <a:pt x="159" y="663"/>
                  <a:pt x="163" y="668"/>
                  <a:pt x="163" y="668"/>
                </a:cubicBezTo>
                <a:cubicBezTo>
                  <a:pt x="163" y="673"/>
                  <a:pt x="159" y="675"/>
                  <a:pt x="152" y="675"/>
                </a:cubicBezTo>
                <a:lnTo>
                  <a:pt x="150" y="675"/>
                </a:lnTo>
                <a:lnTo>
                  <a:pt x="142" y="675"/>
                </a:lnTo>
                <a:lnTo>
                  <a:pt x="123" y="658"/>
                </a:lnTo>
                <a:cubicBezTo>
                  <a:pt x="81" y="620"/>
                  <a:pt x="50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2" name=""/>
          <p:cNvSpPr/>
          <p:nvPr/>
        </p:nvSpPr>
        <p:spPr>
          <a:xfrm>
            <a:off x="4618800" y="198360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3" y="585"/>
                </a:moveTo>
                <a:cubicBezTo>
                  <a:pt x="44" y="585"/>
                  <a:pt x="45" y="586"/>
                  <a:pt x="47" y="587"/>
                </a:cubicBezTo>
                <a:cubicBezTo>
                  <a:pt x="49" y="587"/>
                  <a:pt x="51" y="588"/>
                  <a:pt x="54" y="589"/>
                </a:cubicBezTo>
                <a:cubicBezTo>
                  <a:pt x="57" y="589"/>
                  <a:pt x="60" y="589"/>
                  <a:pt x="62" y="589"/>
                </a:cubicBezTo>
                <a:cubicBezTo>
                  <a:pt x="68" y="589"/>
                  <a:pt x="74" y="586"/>
                  <a:pt x="78" y="581"/>
                </a:cubicBezTo>
                <a:cubicBezTo>
                  <a:pt x="83" y="575"/>
                  <a:pt x="87" y="568"/>
                  <a:pt x="89" y="561"/>
                </a:cubicBezTo>
                <a:cubicBezTo>
                  <a:pt x="94" y="549"/>
                  <a:pt x="101" y="515"/>
                  <a:pt x="112" y="458"/>
                </a:cubicBezTo>
                <a:cubicBezTo>
                  <a:pt x="123" y="401"/>
                  <a:pt x="133" y="347"/>
                  <a:pt x="143" y="295"/>
                </a:cubicBezTo>
                <a:cubicBezTo>
                  <a:pt x="153" y="244"/>
                  <a:pt x="158" y="218"/>
                  <a:pt x="158" y="218"/>
                </a:cubicBezTo>
                <a:lnTo>
                  <a:pt x="158" y="216"/>
                </a:lnTo>
                <a:lnTo>
                  <a:pt x="126" y="216"/>
                </a:lnTo>
                <a:cubicBezTo>
                  <a:pt x="105" y="216"/>
                  <a:pt x="94" y="215"/>
                  <a:pt x="93" y="214"/>
                </a:cubicBezTo>
                <a:cubicBezTo>
                  <a:pt x="91" y="213"/>
                  <a:pt x="90" y="211"/>
                  <a:pt x="90" y="208"/>
                </a:cubicBezTo>
                <a:lnTo>
                  <a:pt x="95" y="189"/>
                </a:lnTo>
                <a:cubicBezTo>
                  <a:pt x="96" y="187"/>
                  <a:pt x="97" y="185"/>
                  <a:pt x="100" y="185"/>
                </a:cubicBezTo>
                <a:cubicBezTo>
                  <a:pt x="103" y="185"/>
                  <a:pt x="113" y="185"/>
                  <a:pt x="132" y="185"/>
                </a:cubicBezTo>
                <a:cubicBezTo>
                  <a:pt x="153" y="185"/>
                  <a:pt x="164" y="185"/>
                  <a:pt x="164" y="184"/>
                </a:cubicBezTo>
                <a:cubicBezTo>
                  <a:pt x="164" y="183"/>
                  <a:pt x="166" y="172"/>
                  <a:pt x="170" y="150"/>
                </a:cubicBezTo>
                <a:cubicBezTo>
                  <a:pt x="174" y="129"/>
                  <a:pt x="177" y="116"/>
                  <a:pt x="178" y="111"/>
                </a:cubicBezTo>
                <a:cubicBezTo>
                  <a:pt x="195" y="37"/>
                  <a:pt x="228" y="0"/>
                  <a:pt x="277" y="0"/>
                </a:cubicBezTo>
                <a:cubicBezTo>
                  <a:pt x="293" y="1"/>
                  <a:pt x="307" y="6"/>
                  <a:pt x="318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0" y="86"/>
                </a:cubicBezTo>
                <a:cubicBezTo>
                  <a:pt x="310" y="93"/>
                  <a:pt x="301" y="97"/>
                  <a:pt x="291" y="97"/>
                </a:cubicBezTo>
                <a:cubicBezTo>
                  <a:pt x="272" y="97"/>
                  <a:pt x="262" y="88"/>
                  <a:pt x="262" y="69"/>
                </a:cubicBezTo>
                <a:cubicBezTo>
                  <a:pt x="262" y="60"/>
                  <a:pt x="264" y="53"/>
                  <a:pt x="269" y="47"/>
                </a:cubicBezTo>
                <a:cubicBezTo>
                  <a:pt x="274" y="40"/>
                  <a:pt x="279" y="36"/>
                  <a:pt x="285" y="32"/>
                </a:cubicBezTo>
                <a:lnTo>
                  <a:pt x="291" y="29"/>
                </a:lnTo>
                <a:cubicBezTo>
                  <a:pt x="284" y="26"/>
                  <a:pt x="277" y="25"/>
                  <a:pt x="271" y="25"/>
                </a:cubicBezTo>
                <a:cubicBezTo>
                  <a:pt x="266" y="25"/>
                  <a:pt x="261" y="27"/>
                  <a:pt x="256" y="32"/>
                </a:cubicBezTo>
                <a:cubicBezTo>
                  <a:pt x="251" y="36"/>
                  <a:pt x="247" y="43"/>
                  <a:pt x="246" y="51"/>
                </a:cubicBezTo>
                <a:cubicBezTo>
                  <a:pt x="242" y="64"/>
                  <a:pt x="239" y="81"/>
                  <a:pt x="235" y="103"/>
                </a:cubicBezTo>
                <a:cubicBezTo>
                  <a:pt x="231" y="125"/>
                  <a:pt x="227" y="144"/>
                  <a:pt x="224" y="159"/>
                </a:cubicBezTo>
                <a:cubicBezTo>
                  <a:pt x="221" y="174"/>
                  <a:pt x="219" y="182"/>
                  <a:pt x="219" y="183"/>
                </a:cubicBezTo>
                <a:cubicBezTo>
                  <a:pt x="219" y="184"/>
                  <a:pt x="232" y="185"/>
                  <a:pt x="256" y="185"/>
                </a:cubicBezTo>
                <a:cubicBezTo>
                  <a:pt x="277" y="185"/>
                  <a:pt x="288" y="185"/>
                  <a:pt x="291" y="185"/>
                </a:cubicBezTo>
                <a:cubicBezTo>
                  <a:pt x="294" y="186"/>
                  <a:pt x="297" y="187"/>
                  <a:pt x="299" y="189"/>
                </a:cubicBezTo>
                <a:cubicBezTo>
                  <a:pt x="299" y="191"/>
                  <a:pt x="299" y="195"/>
                  <a:pt x="297" y="201"/>
                </a:cubicBezTo>
                <a:cubicBezTo>
                  <a:pt x="296" y="207"/>
                  <a:pt x="295" y="210"/>
                  <a:pt x="294" y="212"/>
                </a:cubicBezTo>
                <a:cubicBezTo>
                  <a:pt x="293" y="214"/>
                  <a:pt x="291" y="215"/>
                  <a:pt x="288" y="215"/>
                </a:cubicBezTo>
                <a:cubicBezTo>
                  <a:pt x="285" y="215"/>
                  <a:pt x="273" y="215"/>
                  <a:pt x="252" y="216"/>
                </a:cubicBezTo>
                <a:lnTo>
                  <a:pt x="214" y="216"/>
                </a:lnTo>
                <a:lnTo>
                  <a:pt x="198" y="298"/>
                </a:lnTo>
                <a:cubicBezTo>
                  <a:pt x="177" y="410"/>
                  <a:pt x="162" y="480"/>
                  <a:pt x="153" y="508"/>
                </a:cubicBezTo>
                <a:cubicBezTo>
                  <a:pt x="141" y="546"/>
                  <a:pt x="125" y="574"/>
                  <a:pt x="106" y="593"/>
                </a:cubicBezTo>
                <a:cubicBezTo>
                  <a:pt x="89" y="607"/>
                  <a:pt x="73" y="614"/>
                  <a:pt x="57" y="614"/>
                </a:cubicBezTo>
                <a:cubicBezTo>
                  <a:pt x="43" y="614"/>
                  <a:pt x="29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4" y="529"/>
                </a:cubicBezTo>
                <a:cubicBezTo>
                  <a:pt x="24" y="521"/>
                  <a:pt x="33" y="517"/>
                  <a:pt x="43" y="517"/>
                </a:cubicBezTo>
                <a:cubicBezTo>
                  <a:pt x="63" y="517"/>
                  <a:pt x="72" y="527"/>
                  <a:pt x="72" y="546"/>
                </a:cubicBezTo>
                <a:cubicBezTo>
                  <a:pt x="72" y="554"/>
                  <a:pt x="70" y="561"/>
                  <a:pt x="65" y="568"/>
                </a:cubicBezTo>
                <a:cubicBezTo>
                  <a:pt x="60" y="574"/>
                  <a:pt x="55" y="579"/>
                  <a:pt x="49" y="582"/>
                </a:cubicBezTo>
                <a:lnTo>
                  <a:pt x="43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3" name=""/>
          <p:cNvSpPr/>
          <p:nvPr/>
        </p:nvSpPr>
        <p:spPr>
          <a:xfrm>
            <a:off x="476172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7"/>
                  <a:pt x="2" y="277"/>
                  <a:pt x="7" y="249"/>
                </a:cubicBezTo>
                <a:cubicBezTo>
                  <a:pt x="11" y="221"/>
                  <a:pt x="17" y="197"/>
                  <a:pt x="22" y="176"/>
                </a:cubicBezTo>
                <a:cubicBezTo>
                  <a:pt x="28" y="156"/>
                  <a:pt x="37" y="136"/>
                  <a:pt x="47" y="117"/>
                </a:cubicBezTo>
                <a:cubicBezTo>
                  <a:pt x="59" y="98"/>
                  <a:pt x="68" y="83"/>
                  <a:pt x="74" y="72"/>
                </a:cubicBezTo>
                <a:cubicBezTo>
                  <a:pt x="80" y="61"/>
                  <a:pt x="90" y="49"/>
                  <a:pt x="102" y="37"/>
                </a:cubicBezTo>
                <a:cubicBezTo>
                  <a:pt x="115" y="24"/>
                  <a:pt x="122" y="17"/>
                  <a:pt x="124" y="14"/>
                </a:cubicBezTo>
                <a:cubicBezTo>
                  <a:pt x="127" y="11"/>
                  <a:pt x="132" y="7"/>
                  <a:pt x="141" y="0"/>
                </a:cubicBezTo>
                <a:lnTo>
                  <a:pt x="150" y="0"/>
                </a:lnTo>
                <a:lnTo>
                  <a:pt x="153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8" y="12"/>
                  <a:pt x="151" y="20"/>
                </a:cubicBezTo>
                <a:cubicBezTo>
                  <a:pt x="143" y="28"/>
                  <a:pt x="134" y="40"/>
                  <a:pt x="123" y="56"/>
                </a:cubicBezTo>
                <a:cubicBezTo>
                  <a:pt x="112" y="71"/>
                  <a:pt x="101" y="91"/>
                  <a:pt x="90" y="114"/>
                </a:cubicBezTo>
                <a:cubicBezTo>
                  <a:pt x="79" y="137"/>
                  <a:pt x="69" y="168"/>
                  <a:pt x="62" y="207"/>
                </a:cubicBezTo>
                <a:cubicBezTo>
                  <a:pt x="53" y="247"/>
                  <a:pt x="49" y="290"/>
                  <a:pt x="49" y="338"/>
                </a:cubicBezTo>
                <a:cubicBezTo>
                  <a:pt x="49" y="385"/>
                  <a:pt x="53" y="428"/>
                  <a:pt x="62" y="467"/>
                </a:cubicBezTo>
                <a:cubicBezTo>
                  <a:pt x="69" y="506"/>
                  <a:pt x="79" y="537"/>
                  <a:pt x="89" y="561"/>
                </a:cubicBezTo>
                <a:cubicBezTo>
                  <a:pt x="100" y="584"/>
                  <a:pt x="111" y="604"/>
                  <a:pt x="122" y="619"/>
                </a:cubicBezTo>
                <a:cubicBezTo>
                  <a:pt x="134" y="633"/>
                  <a:pt x="143" y="645"/>
                  <a:pt x="151" y="654"/>
                </a:cubicBezTo>
                <a:cubicBezTo>
                  <a:pt x="158" y="663"/>
                  <a:pt x="162" y="668"/>
                  <a:pt x="162" y="668"/>
                </a:cubicBezTo>
                <a:cubicBezTo>
                  <a:pt x="162" y="673"/>
                  <a:pt x="159" y="675"/>
                  <a:pt x="152" y="675"/>
                </a:cubicBezTo>
                <a:lnTo>
                  <a:pt x="150" y="675"/>
                </a:lnTo>
                <a:lnTo>
                  <a:pt x="141" y="675"/>
                </a:lnTo>
                <a:lnTo>
                  <a:pt x="122" y="658"/>
                </a:lnTo>
                <a:cubicBezTo>
                  <a:pt x="80" y="620"/>
                  <a:pt x="48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4" name=""/>
          <p:cNvSpPr/>
          <p:nvPr/>
        </p:nvSpPr>
        <p:spPr>
          <a:xfrm>
            <a:off x="4838040" y="20026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4" y="163"/>
                </a:moveTo>
                <a:cubicBezTo>
                  <a:pt x="1" y="160"/>
                  <a:pt x="0" y="157"/>
                  <a:pt x="0" y="156"/>
                </a:cubicBezTo>
                <a:cubicBezTo>
                  <a:pt x="0" y="154"/>
                  <a:pt x="0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4" y="132"/>
                  <a:pt x="26" y="132"/>
                  <a:pt x="46" y="132"/>
                </a:cubicBezTo>
                <a:lnTo>
                  <a:pt x="82" y="132"/>
                </a:lnTo>
                <a:lnTo>
                  <a:pt x="95" y="78"/>
                </a:lnTo>
                <a:cubicBezTo>
                  <a:pt x="96" y="73"/>
                  <a:pt x="98" y="66"/>
                  <a:pt x="100" y="58"/>
                </a:cubicBezTo>
                <a:cubicBezTo>
                  <a:pt x="102" y="50"/>
                  <a:pt x="103" y="44"/>
                  <a:pt x="104" y="41"/>
                </a:cubicBezTo>
                <a:cubicBezTo>
                  <a:pt x="106" y="37"/>
                  <a:pt x="107" y="33"/>
                  <a:pt x="108" y="27"/>
                </a:cubicBezTo>
                <a:cubicBezTo>
                  <a:pt x="110" y="22"/>
                  <a:pt x="112" y="18"/>
                  <a:pt x="114" y="16"/>
                </a:cubicBezTo>
                <a:cubicBezTo>
                  <a:pt x="116" y="14"/>
                  <a:pt x="118" y="11"/>
                  <a:pt x="121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0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49" y="88"/>
                  <a:pt x="144" y="105"/>
                </a:cubicBezTo>
                <a:lnTo>
                  <a:pt x="137" y="130"/>
                </a:lnTo>
                <a:cubicBezTo>
                  <a:pt x="137" y="131"/>
                  <a:pt x="149" y="132"/>
                  <a:pt x="171" y="132"/>
                </a:cubicBezTo>
                <a:lnTo>
                  <a:pt x="205" y="132"/>
                </a:lnTo>
                <a:cubicBezTo>
                  <a:pt x="209" y="135"/>
                  <a:pt x="210" y="137"/>
                  <a:pt x="210" y="139"/>
                </a:cubicBezTo>
                <a:cubicBezTo>
                  <a:pt x="210" y="149"/>
                  <a:pt x="207" y="157"/>
                  <a:pt x="201" y="163"/>
                </a:cubicBezTo>
                <a:lnTo>
                  <a:pt x="129" y="163"/>
                </a:lnTo>
                <a:lnTo>
                  <a:pt x="105" y="261"/>
                </a:lnTo>
                <a:cubicBezTo>
                  <a:pt x="88" y="333"/>
                  <a:pt x="79" y="372"/>
                  <a:pt x="79" y="377"/>
                </a:cubicBezTo>
                <a:cubicBezTo>
                  <a:pt x="79" y="396"/>
                  <a:pt x="85" y="406"/>
                  <a:pt x="97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79" y="323"/>
                  <a:pt x="181" y="322"/>
                  <a:pt x="182" y="321"/>
                </a:cubicBezTo>
                <a:cubicBezTo>
                  <a:pt x="183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1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7" y="380"/>
                  <a:pt x="168" y="391"/>
                </a:cubicBezTo>
                <a:cubicBezTo>
                  <a:pt x="158" y="402"/>
                  <a:pt x="147" y="411"/>
                  <a:pt x="133" y="419"/>
                </a:cubicBezTo>
                <a:cubicBezTo>
                  <a:pt x="120" y="427"/>
                  <a:pt x="106" y="431"/>
                  <a:pt x="92" y="431"/>
                </a:cubicBezTo>
                <a:cubicBezTo>
                  <a:pt x="79" y="431"/>
                  <a:pt x="66" y="427"/>
                  <a:pt x="54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5" y="376"/>
                  <a:pt x="25" y="367"/>
                </a:cubicBezTo>
                <a:lnTo>
                  <a:pt x="25" y="355"/>
                </a:lnTo>
                <a:lnTo>
                  <a:pt x="50" y="261"/>
                </a:lnTo>
                <a:cubicBezTo>
                  <a:pt x="66" y="196"/>
                  <a:pt x="74" y="165"/>
                  <a:pt x="74" y="164"/>
                </a:cubicBezTo>
                <a:cubicBezTo>
                  <a:pt x="74" y="163"/>
                  <a:pt x="63" y="163"/>
                  <a:pt x="39" y="163"/>
                </a:cubicBezTo>
                <a:lnTo>
                  <a:pt x="4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5" name=""/>
          <p:cNvSpPr/>
          <p:nvPr/>
        </p:nvSpPr>
        <p:spPr>
          <a:xfrm>
            <a:off x="493416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4" y="0"/>
                </a:moveTo>
                <a:lnTo>
                  <a:pt x="6" y="0"/>
                </a:lnTo>
                <a:cubicBezTo>
                  <a:pt x="8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3" y="54"/>
                  <a:pt x="114" y="102"/>
                  <a:pt x="133" y="159"/>
                </a:cubicBezTo>
                <a:cubicBezTo>
                  <a:pt x="153" y="216"/>
                  <a:pt x="162" y="276"/>
                  <a:pt x="162" y="338"/>
                </a:cubicBezTo>
                <a:cubicBezTo>
                  <a:pt x="162" y="368"/>
                  <a:pt x="160" y="398"/>
                  <a:pt x="155" y="426"/>
                </a:cubicBezTo>
                <a:cubicBezTo>
                  <a:pt x="151" y="454"/>
                  <a:pt x="146" y="478"/>
                  <a:pt x="140" y="498"/>
                </a:cubicBezTo>
                <a:cubicBezTo>
                  <a:pt x="134" y="518"/>
                  <a:pt x="126" y="538"/>
                  <a:pt x="115" y="557"/>
                </a:cubicBezTo>
                <a:cubicBezTo>
                  <a:pt x="104" y="577"/>
                  <a:pt x="96" y="592"/>
                  <a:pt x="89" y="602"/>
                </a:cubicBezTo>
                <a:cubicBezTo>
                  <a:pt x="83" y="613"/>
                  <a:pt x="74" y="624"/>
                  <a:pt x="62" y="637"/>
                </a:cubicBezTo>
                <a:cubicBezTo>
                  <a:pt x="49" y="649"/>
                  <a:pt x="41" y="657"/>
                  <a:pt x="39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2" y="673"/>
                  <a:pt x="21" y="674"/>
                  <a:pt x="21" y="675"/>
                </a:cubicBezTo>
                <a:lnTo>
                  <a:pt x="13" y="675"/>
                </a:lnTo>
                <a:cubicBezTo>
                  <a:pt x="9" y="675"/>
                  <a:pt x="7" y="675"/>
                  <a:pt x="6" y="675"/>
                </a:cubicBezTo>
                <a:cubicBezTo>
                  <a:pt x="4" y="675"/>
                  <a:pt x="3" y="674"/>
                  <a:pt x="2" y="673"/>
                </a:cubicBezTo>
                <a:cubicBezTo>
                  <a:pt x="1" y="671"/>
                  <a:pt x="1" y="669"/>
                  <a:pt x="0" y="666"/>
                </a:cubicBezTo>
                <a:cubicBezTo>
                  <a:pt x="1" y="666"/>
                  <a:pt x="3" y="663"/>
                  <a:pt x="8" y="658"/>
                </a:cubicBezTo>
                <a:cubicBezTo>
                  <a:pt x="78" y="585"/>
                  <a:pt x="113" y="479"/>
                  <a:pt x="113" y="338"/>
                </a:cubicBezTo>
                <a:cubicBezTo>
                  <a:pt x="113" y="196"/>
                  <a:pt x="78" y="89"/>
                  <a:pt x="8" y="17"/>
                </a:cubicBezTo>
                <a:cubicBezTo>
                  <a:pt x="3" y="11"/>
                  <a:pt x="1" y="8"/>
                  <a:pt x="0" y="8"/>
                </a:cubicBezTo>
                <a:cubicBezTo>
                  <a:pt x="0" y="4"/>
                  <a:pt x="1" y="2"/>
                  <a:pt x="4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6" name=""/>
          <p:cNvSpPr/>
          <p:nvPr/>
        </p:nvSpPr>
        <p:spPr>
          <a:xfrm>
            <a:off x="502848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4" y="0"/>
                </a:moveTo>
                <a:lnTo>
                  <a:pt x="6" y="0"/>
                </a:lnTo>
                <a:cubicBezTo>
                  <a:pt x="9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2" y="54"/>
                  <a:pt x="113" y="102"/>
                  <a:pt x="133" y="159"/>
                </a:cubicBezTo>
                <a:cubicBezTo>
                  <a:pt x="153" y="216"/>
                  <a:pt x="162" y="276"/>
                  <a:pt x="162" y="338"/>
                </a:cubicBezTo>
                <a:cubicBezTo>
                  <a:pt x="162" y="368"/>
                  <a:pt x="160" y="398"/>
                  <a:pt x="156" y="426"/>
                </a:cubicBezTo>
                <a:cubicBezTo>
                  <a:pt x="151" y="454"/>
                  <a:pt x="146" y="478"/>
                  <a:pt x="140" y="498"/>
                </a:cubicBezTo>
                <a:cubicBezTo>
                  <a:pt x="134" y="518"/>
                  <a:pt x="126" y="538"/>
                  <a:pt x="114" y="557"/>
                </a:cubicBezTo>
                <a:cubicBezTo>
                  <a:pt x="103" y="577"/>
                  <a:pt x="95" y="592"/>
                  <a:pt x="88" y="602"/>
                </a:cubicBezTo>
                <a:cubicBezTo>
                  <a:pt x="82" y="613"/>
                  <a:pt x="73" y="624"/>
                  <a:pt x="61" y="637"/>
                </a:cubicBezTo>
                <a:cubicBezTo>
                  <a:pt x="49" y="649"/>
                  <a:pt x="42" y="657"/>
                  <a:pt x="39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2" y="673"/>
                  <a:pt x="22" y="674"/>
                  <a:pt x="21" y="675"/>
                </a:cubicBezTo>
                <a:lnTo>
                  <a:pt x="13" y="675"/>
                </a:lnTo>
                <a:cubicBezTo>
                  <a:pt x="9" y="675"/>
                  <a:pt x="7" y="675"/>
                  <a:pt x="6" y="675"/>
                </a:cubicBezTo>
                <a:cubicBezTo>
                  <a:pt x="4" y="675"/>
                  <a:pt x="3" y="674"/>
                  <a:pt x="2" y="673"/>
                </a:cubicBezTo>
                <a:cubicBezTo>
                  <a:pt x="1" y="671"/>
                  <a:pt x="1" y="669"/>
                  <a:pt x="0" y="666"/>
                </a:cubicBezTo>
                <a:cubicBezTo>
                  <a:pt x="1" y="666"/>
                  <a:pt x="3" y="663"/>
                  <a:pt x="8" y="658"/>
                </a:cubicBezTo>
                <a:cubicBezTo>
                  <a:pt x="77" y="585"/>
                  <a:pt x="112" y="479"/>
                  <a:pt x="112" y="338"/>
                </a:cubicBezTo>
                <a:cubicBezTo>
                  <a:pt x="112" y="196"/>
                  <a:pt x="77" y="89"/>
                  <a:pt x="8" y="17"/>
                </a:cubicBezTo>
                <a:cubicBezTo>
                  <a:pt x="3" y="11"/>
                  <a:pt x="1" y="8"/>
                  <a:pt x="0" y="8"/>
                </a:cubicBezTo>
                <a:cubicBezTo>
                  <a:pt x="0" y="4"/>
                  <a:pt x="1" y="2"/>
                  <a:pt x="4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7" name=""/>
          <p:cNvSpPr/>
          <p:nvPr/>
        </p:nvSpPr>
        <p:spPr>
          <a:xfrm>
            <a:off x="5182560" y="2079360"/>
            <a:ext cx="29520" cy="29520"/>
          </a:xfrm>
          <a:custGeom>
            <a:avLst/>
            <a:gdLst/>
            <a:ahLst/>
            <a:rect l="0" t="0" r="r" b="b"/>
            <a:pathLst>
              <a:path w="82" h="82">
                <a:moveTo>
                  <a:pt x="0" y="42"/>
                </a:moveTo>
                <a:cubicBezTo>
                  <a:pt x="0" y="31"/>
                  <a:pt x="3" y="20"/>
                  <a:pt x="11" y="12"/>
                </a:cubicBezTo>
                <a:cubicBezTo>
                  <a:pt x="19" y="4"/>
                  <a:pt x="28" y="0"/>
                  <a:pt x="40" y="0"/>
                </a:cubicBezTo>
                <a:cubicBezTo>
                  <a:pt x="51" y="0"/>
                  <a:pt x="60" y="4"/>
                  <a:pt x="69" y="11"/>
                </a:cubicBezTo>
                <a:cubicBezTo>
                  <a:pt x="77" y="18"/>
                  <a:pt x="82" y="29"/>
                  <a:pt x="82" y="41"/>
                </a:cubicBezTo>
                <a:cubicBezTo>
                  <a:pt x="82" y="52"/>
                  <a:pt x="78" y="62"/>
                  <a:pt x="71" y="70"/>
                </a:cubicBezTo>
                <a:cubicBezTo>
                  <a:pt x="62" y="78"/>
                  <a:pt x="52" y="82"/>
                  <a:pt x="41" y="82"/>
                </a:cubicBezTo>
                <a:cubicBezTo>
                  <a:pt x="29" y="82"/>
                  <a:pt x="19" y="78"/>
                  <a:pt x="12" y="71"/>
                </a:cubicBezTo>
                <a:cubicBezTo>
                  <a:pt x="4" y="63"/>
                  <a:pt x="0" y="53"/>
                  <a:pt x="0" y="4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8" name=""/>
          <p:cNvSpPr/>
          <p:nvPr/>
        </p:nvSpPr>
        <p:spPr>
          <a:xfrm>
            <a:off x="5295960" y="1981080"/>
            <a:ext cx="180000" cy="173880"/>
          </a:xfrm>
          <a:custGeom>
            <a:avLst/>
            <a:gdLst/>
            <a:ahLst/>
            <a:rect l="0" t="0" r="r" b="b"/>
            <a:pathLst>
              <a:path w="500" h="483">
                <a:moveTo>
                  <a:pt x="3" y="483"/>
                </a:moveTo>
                <a:cubicBezTo>
                  <a:pt x="1" y="481"/>
                  <a:pt x="0" y="480"/>
                  <a:pt x="0" y="478"/>
                </a:cubicBezTo>
                <a:cubicBezTo>
                  <a:pt x="0" y="477"/>
                  <a:pt x="38" y="399"/>
                  <a:pt x="114" y="243"/>
                </a:cubicBezTo>
                <a:cubicBezTo>
                  <a:pt x="190" y="86"/>
                  <a:pt x="229" y="6"/>
                  <a:pt x="230" y="4"/>
                </a:cubicBezTo>
                <a:cubicBezTo>
                  <a:pt x="232" y="1"/>
                  <a:pt x="238" y="0"/>
                  <a:pt x="249" y="0"/>
                </a:cubicBezTo>
                <a:cubicBezTo>
                  <a:pt x="260" y="0"/>
                  <a:pt x="266" y="1"/>
                  <a:pt x="268" y="4"/>
                </a:cubicBezTo>
                <a:cubicBezTo>
                  <a:pt x="269" y="6"/>
                  <a:pt x="308" y="86"/>
                  <a:pt x="384" y="243"/>
                </a:cubicBezTo>
                <a:cubicBezTo>
                  <a:pt x="460" y="399"/>
                  <a:pt x="499" y="477"/>
                  <a:pt x="500" y="478"/>
                </a:cubicBezTo>
                <a:cubicBezTo>
                  <a:pt x="500" y="480"/>
                  <a:pt x="498" y="481"/>
                  <a:pt x="496" y="483"/>
                </a:cubicBezTo>
                <a:lnTo>
                  <a:pt x="3" y="483"/>
                </a:lnTo>
                <a:moveTo>
                  <a:pt x="311" y="251"/>
                </a:moveTo>
                <a:lnTo>
                  <a:pt x="228" y="82"/>
                </a:lnTo>
                <a:lnTo>
                  <a:pt x="61" y="421"/>
                </a:lnTo>
                <a:lnTo>
                  <a:pt x="227" y="422"/>
                </a:lnTo>
                <a:lnTo>
                  <a:pt x="393" y="422"/>
                </a:lnTo>
                <a:cubicBezTo>
                  <a:pt x="393" y="421"/>
                  <a:pt x="366" y="364"/>
                  <a:pt x="311" y="2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39" name=""/>
          <p:cNvSpPr/>
          <p:nvPr/>
        </p:nvSpPr>
        <p:spPr>
          <a:xfrm>
            <a:off x="5491440" y="2002680"/>
            <a:ext cx="75960" cy="155160"/>
          </a:xfrm>
          <a:custGeom>
            <a:avLst/>
            <a:gdLst/>
            <a:ahLst/>
            <a:rect l="0" t="0" r="r" b="b"/>
            <a:pathLst>
              <a:path w="211" h="431">
                <a:moveTo>
                  <a:pt x="5" y="163"/>
                </a:moveTo>
                <a:cubicBezTo>
                  <a:pt x="2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5" y="132"/>
                  <a:pt x="26" y="132"/>
                  <a:pt x="46" y="132"/>
                </a:cubicBezTo>
                <a:lnTo>
                  <a:pt x="82" y="132"/>
                </a:lnTo>
                <a:lnTo>
                  <a:pt x="94" y="78"/>
                </a:lnTo>
                <a:cubicBezTo>
                  <a:pt x="96" y="73"/>
                  <a:pt x="97" y="66"/>
                  <a:pt x="99" y="58"/>
                </a:cubicBezTo>
                <a:cubicBezTo>
                  <a:pt x="101" y="50"/>
                  <a:pt x="102" y="44"/>
                  <a:pt x="104" y="41"/>
                </a:cubicBezTo>
                <a:cubicBezTo>
                  <a:pt x="105" y="37"/>
                  <a:pt x="106" y="33"/>
                  <a:pt x="109" y="27"/>
                </a:cubicBezTo>
                <a:cubicBezTo>
                  <a:pt x="110" y="22"/>
                  <a:pt x="112" y="18"/>
                  <a:pt x="114" y="16"/>
                </a:cubicBezTo>
                <a:cubicBezTo>
                  <a:pt x="116" y="14"/>
                  <a:pt x="119" y="11"/>
                  <a:pt x="121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1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49" y="88"/>
                  <a:pt x="144" y="105"/>
                </a:cubicBezTo>
                <a:lnTo>
                  <a:pt x="138" y="130"/>
                </a:lnTo>
                <a:cubicBezTo>
                  <a:pt x="138" y="131"/>
                  <a:pt x="149" y="132"/>
                  <a:pt x="171" y="132"/>
                </a:cubicBezTo>
                <a:lnTo>
                  <a:pt x="206" y="132"/>
                </a:lnTo>
                <a:cubicBezTo>
                  <a:pt x="209" y="135"/>
                  <a:pt x="211" y="137"/>
                  <a:pt x="211" y="139"/>
                </a:cubicBezTo>
                <a:cubicBezTo>
                  <a:pt x="211" y="149"/>
                  <a:pt x="208" y="157"/>
                  <a:pt x="202" y="163"/>
                </a:cubicBezTo>
                <a:lnTo>
                  <a:pt x="130" y="163"/>
                </a:lnTo>
                <a:lnTo>
                  <a:pt x="104" y="261"/>
                </a:lnTo>
                <a:cubicBezTo>
                  <a:pt x="87" y="333"/>
                  <a:pt x="78" y="372"/>
                  <a:pt x="78" y="377"/>
                </a:cubicBezTo>
                <a:cubicBezTo>
                  <a:pt x="78" y="396"/>
                  <a:pt x="84" y="406"/>
                  <a:pt x="96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80" y="323"/>
                  <a:pt x="181" y="322"/>
                  <a:pt x="182" y="321"/>
                </a:cubicBezTo>
                <a:cubicBezTo>
                  <a:pt x="184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2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8" y="380"/>
                  <a:pt x="168" y="391"/>
                </a:cubicBezTo>
                <a:cubicBezTo>
                  <a:pt x="159" y="402"/>
                  <a:pt x="147" y="411"/>
                  <a:pt x="134" y="419"/>
                </a:cubicBezTo>
                <a:cubicBezTo>
                  <a:pt x="120" y="427"/>
                  <a:pt x="106" y="431"/>
                  <a:pt x="92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6" y="376"/>
                  <a:pt x="26" y="367"/>
                </a:cubicBezTo>
                <a:lnTo>
                  <a:pt x="26" y="355"/>
                </a:lnTo>
                <a:lnTo>
                  <a:pt x="49" y="261"/>
                </a:lnTo>
                <a:cubicBezTo>
                  <a:pt x="65" y="196"/>
                  <a:pt x="73" y="165"/>
                  <a:pt x="73" y="164"/>
                </a:cubicBezTo>
                <a:cubicBezTo>
                  <a:pt x="73" y="163"/>
                  <a:pt x="62" y="163"/>
                  <a:pt x="39" y="163"/>
                </a:cubicBezTo>
                <a:lnTo>
                  <a:pt x="5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0" name=""/>
          <p:cNvSpPr/>
          <p:nvPr/>
        </p:nvSpPr>
        <p:spPr>
          <a:xfrm>
            <a:off x="5641920" y="2013120"/>
            <a:ext cx="162000" cy="161640"/>
          </a:xfrm>
          <a:custGeom>
            <a:avLst/>
            <a:gdLst/>
            <a:ahLst/>
            <a:rect l="0" t="0" r="r" b="b"/>
            <a:pathLst>
              <a:path w="450" h="449">
                <a:moveTo>
                  <a:pt x="0" y="234"/>
                </a:moveTo>
                <a:cubicBezTo>
                  <a:pt x="0" y="234"/>
                  <a:pt x="0" y="232"/>
                  <a:pt x="0" y="226"/>
                </a:cubicBezTo>
                <a:cubicBezTo>
                  <a:pt x="0" y="220"/>
                  <a:pt x="3" y="215"/>
                  <a:pt x="9" y="212"/>
                </a:cubicBezTo>
                <a:lnTo>
                  <a:pt x="211" y="212"/>
                </a:lnTo>
                <a:lnTo>
                  <a:pt x="211" y="111"/>
                </a:lnTo>
                <a:lnTo>
                  <a:pt x="211" y="10"/>
                </a:lnTo>
                <a:cubicBezTo>
                  <a:pt x="216" y="3"/>
                  <a:pt x="220" y="0"/>
                  <a:pt x="224" y="0"/>
                </a:cubicBezTo>
                <a:cubicBezTo>
                  <a:pt x="230" y="0"/>
                  <a:pt x="236" y="4"/>
                  <a:pt x="239" y="11"/>
                </a:cubicBezTo>
                <a:lnTo>
                  <a:pt x="239" y="212"/>
                </a:lnTo>
                <a:lnTo>
                  <a:pt x="439" y="212"/>
                </a:lnTo>
                <a:cubicBezTo>
                  <a:pt x="446" y="216"/>
                  <a:pt x="450" y="220"/>
                  <a:pt x="450" y="226"/>
                </a:cubicBezTo>
                <a:cubicBezTo>
                  <a:pt x="450" y="231"/>
                  <a:pt x="446" y="236"/>
                  <a:pt x="439" y="239"/>
                </a:cubicBezTo>
                <a:lnTo>
                  <a:pt x="239" y="239"/>
                </a:lnTo>
                <a:lnTo>
                  <a:pt x="239" y="440"/>
                </a:lnTo>
                <a:cubicBezTo>
                  <a:pt x="235" y="446"/>
                  <a:pt x="230" y="449"/>
                  <a:pt x="226" y="449"/>
                </a:cubicBezTo>
                <a:lnTo>
                  <a:pt x="224" y="449"/>
                </a:lnTo>
                <a:lnTo>
                  <a:pt x="223" y="449"/>
                </a:lnTo>
                <a:cubicBezTo>
                  <a:pt x="217" y="449"/>
                  <a:pt x="213" y="446"/>
                  <a:pt x="211" y="440"/>
                </a:cubicBezTo>
                <a:lnTo>
                  <a:pt x="211" y="239"/>
                </a:lnTo>
                <a:lnTo>
                  <a:pt x="9" y="239"/>
                </a:lnTo>
                <a:cubicBezTo>
                  <a:pt x="3" y="236"/>
                  <a:pt x="0" y="232"/>
                  <a:pt x="0" y="226"/>
                </a:cubicBezTo>
                <a:lnTo>
                  <a:pt x="0" y="23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1" name=""/>
          <p:cNvSpPr/>
          <p:nvPr/>
        </p:nvSpPr>
        <p:spPr>
          <a:xfrm>
            <a:off x="5884200" y="198360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2" y="585"/>
                </a:moveTo>
                <a:cubicBezTo>
                  <a:pt x="43" y="585"/>
                  <a:pt x="45" y="586"/>
                  <a:pt x="47" y="587"/>
                </a:cubicBezTo>
                <a:cubicBezTo>
                  <a:pt x="48" y="587"/>
                  <a:pt x="51" y="588"/>
                  <a:pt x="54" y="589"/>
                </a:cubicBezTo>
                <a:cubicBezTo>
                  <a:pt x="57" y="589"/>
                  <a:pt x="60" y="589"/>
                  <a:pt x="62" y="589"/>
                </a:cubicBezTo>
                <a:cubicBezTo>
                  <a:pt x="68" y="589"/>
                  <a:pt x="73" y="586"/>
                  <a:pt x="78" y="581"/>
                </a:cubicBezTo>
                <a:cubicBezTo>
                  <a:pt x="83" y="575"/>
                  <a:pt x="87" y="568"/>
                  <a:pt x="89" y="561"/>
                </a:cubicBezTo>
                <a:cubicBezTo>
                  <a:pt x="93" y="549"/>
                  <a:pt x="101" y="515"/>
                  <a:pt x="112" y="458"/>
                </a:cubicBezTo>
                <a:cubicBezTo>
                  <a:pt x="123" y="401"/>
                  <a:pt x="133" y="347"/>
                  <a:pt x="144" y="295"/>
                </a:cubicBezTo>
                <a:cubicBezTo>
                  <a:pt x="154" y="244"/>
                  <a:pt x="159" y="218"/>
                  <a:pt x="159" y="218"/>
                </a:cubicBezTo>
                <a:lnTo>
                  <a:pt x="159" y="216"/>
                </a:lnTo>
                <a:lnTo>
                  <a:pt x="126" y="216"/>
                </a:lnTo>
                <a:cubicBezTo>
                  <a:pt x="105" y="216"/>
                  <a:pt x="94" y="215"/>
                  <a:pt x="92" y="214"/>
                </a:cubicBezTo>
                <a:cubicBezTo>
                  <a:pt x="91" y="213"/>
                  <a:pt x="90" y="211"/>
                  <a:pt x="90" y="208"/>
                </a:cubicBezTo>
                <a:lnTo>
                  <a:pt x="94" y="189"/>
                </a:lnTo>
                <a:cubicBezTo>
                  <a:pt x="95" y="187"/>
                  <a:pt x="97" y="185"/>
                  <a:pt x="100" y="185"/>
                </a:cubicBezTo>
                <a:cubicBezTo>
                  <a:pt x="102" y="185"/>
                  <a:pt x="113" y="185"/>
                  <a:pt x="131" y="185"/>
                </a:cubicBezTo>
                <a:cubicBezTo>
                  <a:pt x="154" y="185"/>
                  <a:pt x="165" y="185"/>
                  <a:pt x="165" y="184"/>
                </a:cubicBezTo>
                <a:cubicBezTo>
                  <a:pt x="165" y="183"/>
                  <a:pt x="167" y="172"/>
                  <a:pt x="171" y="150"/>
                </a:cubicBezTo>
                <a:cubicBezTo>
                  <a:pt x="175" y="129"/>
                  <a:pt x="178" y="116"/>
                  <a:pt x="179" y="111"/>
                </a:cubicBezTo>
                <a:cubicBezTo>
                  <a:pt x="196" y="37"/>
                  <a:pt x="228" y="0"/>
                  <a:pt x="277" y="0"/>
                </a:cubicBezTo>
                <a:cubicBezTo>
                  <a:pt x="294" y="1"/>
                  <a:pt x="308" y="6"/>
                  <a:pt x="318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0" y="86"/>
                </a:cubicBezTo>
                <a:cubicBezTo>
                  <a:pt x="311" y="93"/>
                  <a:pt x="302" y="97"/>
                  <a:pt x="292" y="97"/>
                </a:cubicBezTo>
                <a:cubicBezTo>
                  <a:pt x="272" y="97"/>
                  <a:pt x="262" y="88"/>
                  <a:pt x="262" y="69"/>
                </a:cubicBezTo>
                <a:cubicBezTo>
                  <a:pt x="262" y="60"/>
                  <a:pt x="265" y="53"/>
                  <a:pt x="270" y="47"/>
                </a:cubicBezTo>
                <a:cubicBezTo>
                  <a:pt x="275" y="40"/>
                  <a:pt x="280" y="36"/>
                  <a:pt x="286" y="32"/>
                </a:cubicBezTo>
                <a:lnTo>
                  <a:pt x="292" y="29"/>
                </a:lnTo>
                <a:cubicBezTo>
                  <a:pt x="285" y="26"/>
                  <a:pt x="278" y="25"/>
                  <a:pt x="272" y="25"/>
                </a:cubicBezTo>
                <a:cubicBezTo>
                  <a:pt x="266" y="25"/>
                  <a:pt x="261" y="27"/>
                  <a:pt x="256" y="32"/>
                </a:cubicBezTo>
                <a:cubicBezTo>
                  <a:pt x="251" y="36"/>
                  <a:pt x="248" y="43"/>
                  <a:pt x="246" y="51"/>
                </a:cubicBezTo>
                <a:cubicBezTo>
                  <a:pt x="243" y="64"/>
                  <a:pt x="240" y="81"/>
                  <a:pt x="235" y="103"/>
                </a:cubicBezTo>
                <a:cubicBezTo>
                  <a:pt x="231" y="125"/>
                  <a:pt x="228" y="144"/>
                  <a:pt x="225" y="159"/>
                </a:cubicBezTo>
                <a:cubicBezTo>
                  <a:pt x="222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9" y="185"/>
                  <a:pt x="292" y="185"/>
                </a:cubicBezTo>
                <a:cubicBezTo>
                  <a:pt x="295" y="186"/>
                  <a:pt x="298" y="187"/>
                  <a:pt x="299" y="189"/>
                </a:cubicBezTo>
                <a:cubicBezTo>
                  <a:pt x="300" y="191"/>
                  <a:pt x="299" y="195"/>
                  <a:pt x="298" y="201"/>
                </a:cubicBezTo>
                <a:cubicBezTo>
                  <a:pt x="297" y="207"/>
                  <a:pt x="296" y="210"/>
                  <a:pt x="295" y="212"/>
                </a:cubicBezTo>
                <a:cubicBezTo>
                  <a:pt x="294" y="214"/>
                  <a:pt x="292" y="215"/>
                  <a:pt x="289" y="215"/>
                </a:cubicBezTo>
                <a:cubicBezTo>
                  <a:pt x="286" y="215"/>
                  <a:pt x="273" y="215"/>
                  <a:pt x="252" y="216"/>
                </a:cubicBezTo>
                <a:lnTo>
                  <a:pt x="215" y="216"/>
                </a:lnTo>
                <a:lnTo>
                  <a:pt x="199" y="298"/>
                </a:lnTo>
                <a:cubicBezTo>
                  <a:pt x="178" y="410"/>
                  <a:pt x="162" y="480"/>
                  <a:pt x="154" y="508"/>
                </a:cubicBezTo>
                <a:cubicBezTo>
                  <a:pt x="142" y="546"/>
                  <a:pt x="125" y="574"/>
                  <a:pt x="106" y="593"/>
                </a:cubicBezTo>
                <a:cubicBezTo>
                  <a:pt x="89" y="607"/>
                  <a:pt x="73" y="614"/>
                  <a:pt x="57" y="614"/>
                </a:cubicBezTo>
                <a:cubicBezTo>
                  <a:pt x="42" y="614"/>
                  <a:pt x="29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4" y="529"/>
                </a:cubicBezTo>
                <a:cubicBezTo>
                  <a:pt x="24" y="521"/>
                  <a:pt x="33" y="517"/>
                  <a:pt x="42" y="517"/>
                </a:cubicBezTo>
                <a:cubicBezTo>
                  <a:pt x="62" y="517"/>
                  <a:pt x="72" y="527"/>
                  <a:pt x="72" y="546"/>
                </a:cubicBezTo>
                <a:cubicBezTo>
                  <a:pt x="72" y="554"/>
                  <a:pt x="70" y="561"/>
                  <a:pt x="65" y="568"/>
                </a:cubicBezTo>
                <a:cubicBezTo>
                  <a:pt x="60" y="574"/>
                  <a:pt x="54" y="579"/>
                  <a:pt x="49" y="582"/>
                </a:cubicBezTo>
                <a:lnTo>
                  <a:pt x="42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2" name=""/>
          <p:cNvSpPr/>
          <p:nvPr/>
        </p:nvSpPr>
        <p:spPr>
          <a:xfrm>
            <a:off x="5967000" y="1929240"/>
            <a:ext cx="29520" cy="29160"/>
          </a:xfrm>
          <a:custGeom>
            <a:avLst/>
            <a:gdLst/>
            <a:ahLst/>
            <a:rect l="0" t="0" r="r" b="b"/>
            <a:pathLst>
              <a:path w="82" h="81">
                <a:moveTo>
                  <a:pt x="0" y="40"/>
                </a:moveTo>
                <a:cubicBezTo>
                  <a:pt x="0" y="27"/>
                  <a:pt x="4" y="18"/>
                  <a:pt x="13" y="10"/>
                </a:cubicBezTo>
                <a:cubicBezTo>
                  <a:pt x="21" y="3"/>
                  <a:pt x="32" y="0"/>
                  <a:pt x="43" y="0"/>
                </a:cubicBezTo>
                <a:cubicBezTo>
                  <a:pt x="54" y="0"/>
                  <a:pt x="63" y="4"/>
                  <a:pt x="70" y="11"/>
                </a:cubicBezTo>
                <a:cubicBezTo>
                  <a:pt x="78" y="18"/>
                  <a:pt x="82" y="27"/>
                  <a:pt x="82" y="40"/>
                </a:cubicBezTo>
                <a:cubicBezTo>
                  <a:pt x="82" y="54"/>
                  <a:pt x="78" y="65"/>
                  <a:pt x="70" y="71"/>
                </a:cubicBezTo>
                <a:cubicBezTo>
                  <a:pt x="63" y="78"/>
                  <a:pt x="53" y="81"/>
                  <a:pt x="42" y="81"/>
                </a:cubicBezTo>
                <a:cubicBezTo>
                  <a:pt x="31" y="81"/>
                  <a:pt x="20" y="78"/>
                  <a:pt x="13" y="71"/>
                </a:cubicBezTo>
                <a:cubicBezTo>
                  <a:pt x="5" y="65"/>
                  <a:pt x="1" y="54"/>
                  <a:pt x="0" y="4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3" name=""/>
          <p:cNvSpPr/>
          <p:nvPr/>
        </p:nvSpPr>
        <p:spPr>
          <a:xfrm>
            <a:off x="6001200" y="2077560"/>
            <a:ext cx="48600" cy="115560"/>
          </a:xfrm>
          <a:custGeom>
            <a:avLst/>
            <a:gdLst/>
            <a:ahLst/>
            <a:rect l="0" t="0" r="r" b="b"/>
            <a:pathLst>
              <a:path w="135" h="321">
                <a:moveTo>
                  <a:pt x="79" y="29"/>
                </a:moveTo>
                <a:cubicBezTo>
                  <a:pt x="79" y="22"/>
                  <a:pt x="82" y="15"/>
                  <a:pt x="88" y="9"/>
                </a:cubicBezTo>
                <a:cubicBezTo>
                  <a:pt x="94" y="4"/>
                  <a:pt x="101" y="1"/>
                  <a:pt x="109" y="0"/>
                </a:cubicBezTo>
                <a:cubicBezTo>
                  <a:pt x="115" y="0"/>
                  <a:pt x="119" y="2"/>
                  <a:pt x="123" y="6"/>
                </a:cubicBezTo>
                <a:cubicBezTo>
                  <a:pt x="127" y="10"/>
                  <a:pt x="129" y="15"/>
                  <a:pt x="129" y="20"/>
                </a:cubicBezTo>
                <a:cubicBezTo>
                  <a:pt x="129" y="28"/>
                  <a:pt x="126" y="34"/>
                  <a:pt x="120" y="40"/>
                </a:cubicBezTo>
                <a:cubicBezTo>
                  <a:pt x="114" y="46"/>
                  <a:pt x="107" y="50"/>
                  <a:pt x="99" y="50"/>
                </a:cubicBezTo>
                <a:cubicBezTo>
                  <a:pt x="94" y="50"/>
                  <a:pt x="90" y="48"/>
                  <a:pt x="86" y="45"/>
                </a:cubicBezTo>
                <a:cubicBezTo>
                  <a:pt x="82" y="42"/>
                  <a:pt x="79" y="37"/>
                  <a:pt x="79" y="29"/>
                </a:cubicBezTo>
                <a:moveTo>
                  <a:pt x="0" y="179"/>
                </a:moveTo>
                <a:cubicBezTo>
                  <a:pt x="0" y="177"/>
                  <a:pt x="2" y="172"/>
                  <a:pt x="5" y="165"/>
                </a:cubicBezTo>
                <a:cubicBezTo>
                  <a:pt x="7" y="157"/>
                  <a:pt x="11" y="148"/>
                  <a:pt x="16" y="139"/>
                </a:cubicBezTo>
                <a:cubicBezTo>
                  <a:pt x="21" y="131"/>
                  <a:pt x="29" y="122"/>
                  <a:pt x="38" y="115"/>
                </a:cubicBezTo>
                <a:cubicBezTo>
                  <a:pt x="47" y="108"/>
                  <a:pt x="57" y="104"/>
                  <a:pt x="67" y="105"/>
                </a:cubicBezTo>
                <a:cubicBezTo>
                  <a:pt x="79" y="105"/>
                  <a:pt x="89" y="108"/>
                  <a:pt x="98" y="116"/>
                </a:cubicBezTo>
                <a:cubicBezTo>
                  <a:pt x="106" y="123"/>
                  <a:pt x="110" y="133"/>
                  <a:pt x="110" y="145"/>
                </a:cubicBezTo>
                <a:cubicBezTo>
                  <a:pt x="110" y="152"/>
                  <a:pt x="108" y="160"/>
                  <a:pt x="104" y="173"/>
                </a:cubicBezTo>
                <a:cubicBezTo>
                  <a:pt x="99" y="185"/>
                  <a:pt x="93" y="202"/>
                  <a:pt x="85" y="223"/>
                </a:cubicBezTo>
                <a:cubicBezTo>
                  <a:pt x="76" y="244"/>
                  <a:pt x="70" y="262"/>
                  <a:pt x="65" y="277"/>
                </a:cubicBezTo>
                <a:cubicBezTo>
                  <a:pt x="63" y="284"/>
                  <a:pt x="62" y="289"/>
                  <a:pt x="62" y="292"/>
                </a:cubicBezTo>
                <a:cubicBezTo>
                  <a:pt x="62" y="300"/>
                  <a:pt x="65" y="304"/>
                  <a:pt x="70" y="304"/>
                </a:cubicBezTo>
                <a:cubicBezTo>
                  <a:pt x="73" y="304"/>
                  <a:pt x="76" y="303"/>
                  <a:pt x="79" y="302"/>
                </a:cubicBezTo>
                <a:cubicBezTo>
                  <a:pt x="83" y="301"/>
                  <a:pt x="86" y="299"/>
                  <a:pt x="90" y="296"/>
                </a:cubicBezTo>
                <a:cubicBezTo>
                  <a:pt x="95" y="292"/>
                  <a:pt x="99" y="287"/>
                  <a:pt x="103" y="279"/>
                </a:cubicBezTo>
                <a:cubicBezTo>
                  <a:pt x="108" y="271"/>
                  <a:pt x="112" y="262"/>
                  <a:pt x="115" y="251"/>
                </a:cubicBezTo>
                <a:cubicBezTo>
                  <a:pt x="116" y="247"/>
                  <a:pt x="117" y="245"/>
                  <a:pt x="118" y="244"/>
                </a:cubicBezTo>
                <a:cubicBezTo>
                  <a:pt x="118" y="244"/>
                  <a:pt x="121" y="243"/>
                  <a:pt x="126" y="243"/>
                </a:cubicBezTo>
                <a:cubicBezTo>
                  <a:pt x="132" y="243"/>
                  <a:pt x="135" y="245"/>
                  <a:pt x="135" y="248"/>
                </a:cubicBezTo>
                <a:cubicBezTo>
                  <a:pt x="135" y="251"/>
                  <a:pt x="134" y="256"/>
                  <a:pt x="131" y="263"/>
                </a:cubicBezTo>
                <a:cubicBezTo>
                  <a:pt x="128" y="270"/>
                  <a:pt x="124" y="278"/>
                  <a:pt x="119" y="287"/>
                </a:cubicBezTo>
                <a:cubicBezTo>
                  <a:pt x="114" y="296"/>
                  <a:pt x="107" y="304"/>
                  <a:pt x="98" y="311"/>
                </a:cubicBezTo>
                <a:cubicBezTo>
                  <a:pt x="88" y="318"/>
                  <a:pt x="78" y="321"/>
                  <a:pt x="68" y="321"/>
                </a:cubicBezTo>
                <a:cubicBezTo>
                  <a:pt x="58" y="321"/>
                  <a:pt x="48" y="318"/>
                  <a:pt x="40" y="311"/>
                </a:cubicBezTo>
                <a:cubicBezTo>
                  <a:pt x="31" y="305"/>
                  <a:pt x="27" y="295"/>
                  <a:pt x="27" y="281"/>
                </a:cubicBezTo>
                <a:cubicBezTo>
                  <a:pt x="27" y="276"/>
                  <a:pt x="27" y="270"/>
                  <a:pt x="29" y="266"/>
                </a:cubicBezTo>
                <a:cubicBezTo>
                  <a:pt x="31" y="261"/>
                  <a:pt x="37" y="243"/>
                  <a:pt x="49" y="211"/>
                </a:cubicBezTo>
                <a:cubicBezTo>
                  <a:pt x="62" y="179"/>
                  <a:pt x="68" y="160"/>
                  <a:pt x="70" y="154"/>
                </a:cubicBezTo>
                <a:cubicBezTo>
                  <a:pt x="72" y="146"/>
                  <a:pt x="73" y="140"/>
                  <a:pt x="74" y="134"/>
                </a:cubicBezTo>
                <a:cubicBezTo>
                  <a:pt x="74" y="127"/>
                  <a:pt x="71" y="123"/>
                  <a:pt x="66" y="123"/>
                </a:cubicBezTo>
                <a:lnTo>
                  <a:pt x="65" y="123"/>
                </a:lnTo>
                <a:cubicBezTo>
                  <a:pt x="55" y="123"/>
                  <a:pt x="46" y="128"/>
                  <a:pt x="38" y="138"/>
                </a:cubicBezTo>
                <a:cubicBezTo>
                  <a:pt x="31" y="150"/>
                  <a:pt x="25" y="163"/>
                  <a:pt x="19" y="179"/>
                </a:cubicBezTo>
                <a:cubicBezTo>
                  <a:pt x="19" y="180"/>
                  <a:pt x="19" y="180"/>
                  <a:pt x="18" y="181"/>
                </a:cubicBezTo>
                <a:cubicBezTo>
                  <a:pt x="18" y="182"/>
                  <a:pt x="18" y="182"/>
                  <a:pt x="18" y="182"/>
                </a:cubicBezTo>
                <a:cubicBezTo>
                  <a:pt x="18" y="183"/>
                  <a:pt x="18" y="183"/>
                  <a:pt x="17" y="183"/>
                </a:cubicBezTo>
                <a:cubicBezTo>
                  <a:pt x="16" y="184"/>
                  <a:pt x="16" y="184"/>
                  <a:pt x="16" y="184"/>
                </a:cubicBezTo>
                <a:cubicBezTo>
                  <a:pt x="15" y="184"/>
                  <a:pt x="15" y="184"/>
                  <a:pt x="14" y="184"/>
                </a:cubicBezTo>
                <a:cubicBezTo>
                  <a:pt x="13" y="184"/>
                  <a:pt x="11" y="184"/>
                  <a:pt x="10" y="184"/>
                </a:cubicBezTo>
                <a:lnTo>
                  <a:pt x="3" y="184"/>
                </a:lnTo>
                <a:cubicBezTo>
                  <a:pt x="1" y="182"/>
                  <a:pt x="0" y="180"/>
                  <a:pt x="0" y="17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4" name=""/>
          <p:cNvSpPr/>
          <p:nvPr/>
        </p:nvSpPr>
        <p:spPr>
          <a:xfrm>
            <a:off x="609192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7"/>
                  <a:pt x="2" y="277"/>
                  <a:pt x="6" y="249"/>
                </a:cubicBezTo>
                <a:cubicBezTo>
                  <a:pt x="11" y="221"/>
                  <a:pt x="16" y="197"/>
                  <a:pt x="22" y="176"/>
                </a:cubicBezTo>
                <a:cubicBezTo>
                  <a:pt x="28" y="156"/>
                  <a:pt x="36" y="136"/>
                  <a:pt x="47" y="117"/>
                </a:cubicBezTo>
                <a:cubicBezTo>
                  <a:pt x="58" y="98"/>
                  <a:pt x="67" y="83"/>
                  <a:pt x="74" y="72"/>
                </a:cubicBezTo>
                <a:cubicBezTo>
                  <a:pt x="80" y="61"/>
                  <a:pt x="89" y="49"/>
                  <a:pt x="102" y="37"/>
                </a:cubicBezTo>
                <a:cubicBezTo>
                  <a:pt x="114" y="24"/>
                  <a:pt x="122" y="17"/>
                  <a:pt x="124" y="14"/>
                </a:cubicBezTo>
                <a:cubicBezTo>
                  <a:pt x="126" y="11"/>
                  <a:pt x="132" y="7"/>
                  <a:pt x="141" y="0"/>
                </a:cubicBezTo>
                <a:lnTo>
                  <a:pt x="150" y="0"/>
                </a:lnTo>
                <a:lnTo>
                  <a:pt x="152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8" y="12"/>
                  <a:pt x="150" y="20"/>
                </a:cubicBezTo>
                <a:cubicBezTo>
                  <a:pt x="143" y="28"/>
                  <a:pt x="133" y="40"/>
                  <a:pt x="123" y="56"/>
                </a:cubicBezTo>
                <a:cubicBezTo>
                  <a:pt x="112" y="71"/>
                  <a:pt x="101" y="91"/>
                  <a:pt x="90" y="114"/>
                </a:cubicBezTo>
                <a:cubicBezTo>
                  <a:pt x="78" y="137"/>
                  <a:pt x="69" y="168"/>
                  <a:pt x="60" y="207"/>
                </a:cubicBezTo>
                <a:cubicBezTo>
                  <a:pt x="53" y="247"/>
                  <a:pt x="49" y="290"/>
                  <a:pt x="49" y="338"/>
                </a:cubicBezTo>
                <a:cubicBezTo>
                  <a:pt x="49" y="385"/>
                  <a:pt x="53" y="428"/>
                  <a:pt x="60" y="467"/>
                </a:cubicBezTo>
                <a:cubicBezTo>
                  <a:pt x="69" y="506"/>
                  <a:pt x="78" y="537"/>
                  <a:pt x="89" y="561"/>
                </a:cubicBezTo>
                <a:cubicBezTo>
                  <a:pt x="100" y="584"/>
                  <a:pt x="111" y="604"/>
                  <a:pt x="122" y="619"/>
                </a:cubicBezTo>
                <a:cubicBezTo>
                  <a:pt x="133" y="633"/>
                  <a:pt x="143" y="645"/>
                  <a:pt x="150" y="654"/>
                </a:cubicBezTo>
                <a:cubicBezTo>
                  <a:pt x="158" y="663"/>
                  <a:pt x="162" y="668"/>
                  <a:pt x="162" y="668"/>
                </a:cubicBezTo>
                <a:cubicBezTo>
                  <a:pt x="162" y="673"/>
                  <a:pt x="158" y="675"/>
                  <a:pt x="152" y="675"/>
                </a:cubicBezTo>
                <a:lnTo>
                  <a:pt x="150" y="675"/>
                </a:lnTo>
                <a:lnTo>
                  <a:pt x="141" y="675"/>
                </a:lnTo>
                <a:lnTo>
                  <a:pt x="122" y="658"/>
                </a:lnTo>
                <a:cubicBezTo>
                  <a:pt x="80" y="620"/>
                  <a:pt x="48" y="573"/>
                  <a:pt x="29" y="516"/>
                </a:cubicBezTo>
                <a:cubicBezTo>
                  <a:pt x="9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5" name=""/>
          <p:cNvSpPr/>
          <p:nvPr/>
        </p:nvSpPr>
        <p:spPr>
          <a:xfrm>
            <a:off x="6176880" y="1983600"/>
            <a:ext cx="120240" cy="221040"/>
          </a:xfrm>
          <a:custGeom>
            <a:avLst/>
            <a:gdLst/>
            <a:ahLst/>
            <a:rect l="0" t="0" r="r" b="b"/>
            <a:pathLst>
              <a:path w="334" h="614">
                <a:moveTo>
                  <a:pt x="42" y="585"/>
                </a:moveTo>
                <a:cubicBezTo>
                  <a:pt x="43" y="585"/>
                  <a:pt x="44" y="586"/>
                  <a:pt x="46" y="587"/>
                </a:cubicBezTo>
                <a:cubicBezTo>
                  <a:pt x="48" y="587"/>
                  <a:pt x="50" y="588"/>
                  <a:pt x="53" y="589"/>
                </a:cubicBezTo>
                <a:cubicBezTo>
                  <a:pt x="57" y="589"/>
                  <a:pt x="59" y="589"/>
                  <a:pt x="62" y="589"/>
                </a:cubicBezTo>
                <a:cubicBezTo>
                  <a:pt x="67" y="589"/>
                  <a:pt x="73" y="586"/>
                  <a:pt x="78" y="581"/>
                </a:cubicBezTo>
                <a:cubicBezTo>
                  <a:pt x="83" y="575"/>
                  <a:pt x="86" y="568"/>
                  <a:pt x="88" y="561"/>
                </a:cubicBezTo>
                <a:cubicBezTo>
                  <a:pt x="93" y="549"/>
                  <a:pt x="101" y="515"/>
                  <a:pt x="111" y="458"/>
                </a:cubicBezTo>
                <a:cubicBezTo>
                  <a:pt x="122" y="401"/>
                  <a:pt x="132" y="347"/>
                  <a:pt x="142" y="295"/>
                </a:cubicBezTo>
                <a:cubicBezTo>
                  <a:pt x="152" y="244"/>
                  <a:pt x="157" y="218"/>
                  <a:pt x="157" y="218"/>
                </a:cubicBezTo>
                <a:lnTo>
                  <a:pt x="157" y="216"/>
                </a:lnTo>
                <a:lnTo>
                  <a:pt x="126" y="216"/>
                </a:lnTo>
                <a:cubicBezTo>
                  <a:pt x="104" y="216"/>
                  <a:pt x="93" y="215"/>
                  <a:pt x="92" y="214"/>
                </a:cubicBezTo>
                <a:cubicBezTo>
                  <a:pt x="90" y="213"/>
                  <a:pt x="89" y="211"/>
                  <a:pt x="89" y="208"/>
                </a:cubicBezTo>
                <a:lnTo>
                  <a:pt x="94" y="189"/>
                </a:lnTo>
                <a:cubicBezTo>
                  <a:pt x="95" y="187"/>
                  <a:pt x="97" y="185"/>
                  <a:pt x="99" y="185"/>
                </a:cubicBezTo>
                <a:cubicBezTo>
                  <a:pt x="102" y="185"/>
                  <a:pt x="113" y="185"/>
                  <a:pt x="131" y="185"/>
                </a:cubicBezTo>
                <a:cubicBezTo>
                  <a:pt x="152" y="185"/>
                  <a:pt x="163" y="185"/>
                  <a:pt x="163" y="184"/>
                </a:cubicBezTo>
                <a:cubicBezTo>
                  <a:pt x="163" y="183"/>
                  <a:pt x="165" y="172"/>
                  <a:pt x="169" y="150"/>
                </a:cubicBezTo>
                <a:cubicBezTo>
                  <a:pt x="173" y="129"/>
                  <a:pt x="176" y="116"/>
                  <a:pt x="177" y="111"/>
                </a:cubicBezTo>
                <a:cubicBezTo>
                  <a:pt x="194" y="37"/>
                  <a:pt x="227" y="0"/>
                  <a:pt x="276" y="0"/>
                </a:cubicBezTo>
                <a:cubicBezTo>
                  <a:pt x="292" y="1"/>
                  <a:pt x="306" y="6"/>
                  <a:pt x="317" y="15"/>
                </a:cubicBezTo>
                <a:cubicBezTo>
                  <a:pt x="329" y="24"/>
                  <a:pt x="334" y="36"/>
                  <a:pt x="334" y="51"/>
                </a:cubicBezTo>
                <a:cubicBezTo>
                  <a:pt x="334" y="67"/>
                  <a:pt x="329" y="79"/>
                  <a:pt x="319" y="86"/>
                </a:cubicBezTo>
                <a:cubicBezTo>
                  <a:pt x="309" y="93"/>
                  <a:pt x="300" y="97"/>
                  <a:pt x="291" y="97"/>
                </a:cubicBezTo>
                <a:cubicBezTo>
                  <a:pt x="271" y="97"/>
                  <a:pt x="261" y="88"/>
                  <a:pt x="261" y="69"/>
                </a:cubicBezTo>
                <a:cubicBezTo>
                  <a:pt x="261" y="60"/>
                  <a:pt x="263" y="53"/>
                  <a:pt x="268" y="47"/>
                </a:cubicBezTo>
                <a:cubicBezTo>
                  <a:pt x="273" y="40"/>
                  <a:pt x="279" y="36"/>
                  <a:pt x="285" y="32"/>
                </a:cubicBezTo>
                <a:lnTo>
                  <a:pt x="291" y="29"/>
                </a:lnTo>
                <a:cubicBezTo>
                  <a:pt x="283" y="26"/>
                  <a:pt x="277" y="25"/>
                  <a:pt x="270" y="25"/>
                </a:cubicBezTo>
                <a:cubicBezTo>
                  <a:pt x="265" y="25"/>
                  <a:pt x="260" y="27"/>
                  <a:pt x="255" y="32"/>
                </a:cubicBezTo>
                <a:cubicBezTo>
                  <a:pt x="250" y="36"/>
                  <a:pt x="247" y="43"/>
                  <a:pt x="245" y="51"/>
                </a:cubicBezTo>
                <a:cubicBezTo>
                  <a:pt x="242" y="64"/>
                  <a:pt x="238" y="81"/>
                  <a:pt x="234" y="103"/>
                </a:cubicBezTo>
                <a:cubicBezTo>
                  <a:pt x="230" y="125"/>
                  <a:pt x="226" y="144"/>
                  <a:pt x="223" y="159"/>
                </a:cubicBezTo>
                <a:cubicBezTo>
                  <a:pt x="220" y="174"/>
                  <a:pt x="219" y="182"/>
                  <a:pt x="219" y="183"/>
                </a:cubicBezTo>
                <a:cubicBezTo>
                  <a:pt x="219" y="184"/>
                  <a:pt x="231" y="185"/>
                  <a:pt x="256" y="185"/>
                </a:cubicBezTo>
                <a:cubicBezTo>
                  <a:pt x="276" y="185"/>
                  <a:pt x="287" y="185"/>
                  <a:pt x="291" y="185"/>
                </a:cubicBezTo>
                <a:cubicBezTo>
                  <a:pt x="294" y="186"/>
                  <a:pt x="296" y="187"/>
                  <a:pt x="298" y="189"/>
                </a:cubicBezTo>
                <a:cubicBezTo>
                  <a:pt x="298" y="191"/>
                  <a:pt x="298" y="195"/>
                  <a:pt x="297" y="201"/>
                </a:cubicBezTo>
                <a:cubicBezTo>
                  <a:pt x="295" y="207"/>
                  <a:pt x="294" y="210"/>
                  <a:pt x="293" y="212"/>
                </a:cubicBezTo>
                <a:cubicBezTo>
                  <a:pt x="292" y="214"/>
                  <a:pt x="290" y="215"/>
                  <a:pt x="287" y="215"/>
                </a:cubicBezTo>
                <a:cubicBezTo>
                  <a:pt x="284" y="215"/>
                  <a:pt x="272" y="215"/>
                  <a:pt x="251" y="216"/>
                </a:cubicBezTo>
                <a:lnTo>
                  <a:pt x="213" y="216"/>
                </a:lnTo>
                <a:lnTo>
                  <a:pt x="198" y="298"/>
                </a:lnTo>
                <a:cubicBezTo>
                  <a:pt x="176" y="410"/>
                  <a:pt x="161" y="480"/>
                  <a:pt x="152" y="508"/>
                </a:cubicBezTo>
                <a:cubicBezTo>
                  <a:pt x="140" y="546"/>
                  <a:pt x="125" y="574"/>
                  <a:pt x="105" y="593"/>
                </a:cubicBezTo>
                <a:cubicBezTo>
                  <a:pt x="89" y="607"/>
                  <a:pt x="72" y="614"/>
                  <a:pt x="56" y="614"/>
                </a:cubicBezTo>
                <a:cubicBezTo>
                  <a:pt x="42" y="614"/>
                  <a:pt x="29" y="610"/>
                  <a:pt x="17" y="601"/>
                </a:cubicBezTo>
                <a:cubicBezTo>
                  <a:pt x="5" y="593"/>
                  <a:pt x="0" y="581"/>
                  <a:pt x="0" y="565"/>
                </a:cubicBezTo>
                <a:cubicBezTo>
                  <a:pt x="0" y="548"/>
                  <a:pt x="4" y="536"/>
                  <a:pt x="14" y="529"/>
                </a:cubicBezTo>
                <a:cubicBezTo>
                  <a:pt x="23" y="521"/>
                  <a:pt x="33" y="517"/>
                  <a:pt x="42" y="517"/>
                </a:cubicBezTo>
                <a:cubicBezTo>
                  <a:pt x="62" y="517"/>
                  <a:pt x="72" y="527"/>
                  <a:pt x="72" y="546"/>
                </a:cubicBezTo>
                <a:cubicBezTo>
                  <a:pt x="72" y="554"/>
                  <a:pt x="69" y="561"/>
                  <a:pt x="64" y="568"/>
                </a:cubicBezTo>
                <a:cubicBezTo>
                  <a:pt x="59" y="574"/>
                  <a:pt x="54" y="579"/>
                  <a:pt x="48" y="582"/>
                </a:cubicBezTo>
                <a:lnTo>
                  <a:pt x="42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6" name=""/>
          <p:cNvSpPr/>
          <p:nvPr/>
        </p:nvSpPr>
        <p:spPr>
          <a:xfrm>
            <a:off x="631944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7"/>
                  <a:pt x="3" y="277"/>
                  <a:pt x="7" y="249"/>
                </a:cubicBezTo>
                <a:cubicBezTo>
                  <a:pt x="12" y="221"/>
                  <a:pt x="17" y="197"/>
                  <a:pt x="23" y="176"/>
                </a:cubicBezTo>
                <a:cubicBezTo>
                  <a:pt x="28" y="156"/>
                  <a:pt x="37" y="136"/>
                  <a:pt x="48" y="117"/>
                </a:cubicBezTo>
                <a:cubicBezTo>
                  <a:pt x="58" y="98"/>
                  <a:pt x="67" y="83"/>
                  <a:pt x="73" y="72"/>
                </a:cubicBezTo>
                <a:cubicBezTo>
                  <a:pt x="80" y="61"/>
                  <a:pt x="90" y="49"/>
                  <a:pt x="102" y="37"/>
                </a:cubicBezTo>
                <a:cubicBezTo>
                  <a:pt x="115" y="24"/>
                  <a:pt x="122" y="17"/>
                  <a:pt x="125" y="14"/>
                </a:cubicBezTo>
                <a:cubicBezTo>
                  <a:pt x="127" y="11"/>
                  <a:pt x="133" y="7"/>
                  <a:pt x="142" y="0"/>
                </a:cubicBezTo>
                <a:lnTo>
                  <a:pt x="150" y="0"/>
                </a:lnTo>
                <a:lnTo>
                  <a:pt x="153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9" y="12"/>
                  <a:pt x="151" y="20"/>
                </a:cubicBezTo>
                <a:cubicBezTo>
                  <a:pt x="143" y="28"/>
                  <a:pt x="134" y="40"/>
                  <a:pt x="123" y="56"/>
                </a:cubicBezTo>
                <a:cubicBezTo>
                  <a:pt x="113" y="71"/>
                  <a:pt x="102" y="91"/>
                  <a:pt x="90" y="114"/>
                </a:cubicBezTo>
                <a:cubicBezTo>
                  <a:pt x="79" y="137"/>
                  <a:pt x="69" y="168"/>
                  <a:pt x="61" y="207"/>
                </a:cubicBezTo>
                <a:cubicBezTo>
                  <a:pt x="53" y="247"/>
                  <a:pt x="50" y="290"/>
                  <a:pt x="50" y="338"/>
                </a:cubicBezTo>
                <a:cubicBezTo>
                  <a:pt x="50" y="385"/>
                  <a:pt x="53" y="428"/>
                  <a:pt x="61" y="467"/>
                </a:cubicBezTo>
                <a:cubicBezTo>
                  <a:pt x="69" y="506"/>
                  <a:pt x="79" y="537"/>
                  <a:pt x="90" y="561"/>
                </a:cubicBezTo>
                <a:cubicBezTo>
                  <a:pt x="100" y="584"/>
                  <a:pt x="111" y="604"/>
                  <a:pt x="123" y="619"/>
                </a:cubicBezTo>
                <a:cubicBezTo>
                  <a:pt x="134" y="633"/>
                  <a:pt x="143" y="645"/>
                  <a:pt x="151" y="654"/>
                </a:cubicBezTo>
                <a:cubicBezTo>
                  <a:pt x="159" y="663"/>
                  <a:pt x="162" y="668"/>
                  <a:pt x="162" y="668"/>
                </a:cubicBezTo>
                <a:cubicBezTo>
                  <a:pt x="162" y="673"/>
                  <a:pt x="159" y="675"/>
                  <a:pt x="152" y="675"/>
                </a:cubicBezTo>
                <a:lnTo>
                  <a:pt x="150" y="675"/>
                </a:lnTo>
                <a:lnTo>
                  <a:pt x="142" y="675"/>
                </a:lnTo>
                <a:lnTo>
                  <a:pt x="123" y="658"/>
                </a:lnTo>
                <a:cubicBezTo>
                  <a:pt x="80" y="620"/>
                  <a:pt x="49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7" name=""/>
          <p:cNvSpPr/>
          <p:nvPr/>
        </p:nvSpPr>
        <p:spPr>
          <a:xfrm>
            <a:off x="6395760" y="20026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5" y="163"/>
                </a:moveTo>
                <a:cubicBezTo>
                  <a:pt x="1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5" y="132"/>
                  <a:pt x="26" y="132"/>
                  <a:pt x="46" y="132"/>
                </a:cubicBezTo>
                <a:lnTo>
                  <a:pt x="81" y="132"/>
                </a:lnTo>
                <a:lnTo>
                  <a:pt x="94" y="78"/>
                </a:lnTo>
                <a:cubicBezTo>
                  <a:pt x="96" y="73"/>
                  <a:pt x="97" y="66"/>
                  <a:pt x="99" y="58"/>
                </a:cubicBezTo>
                <a:cubicBezTo>
                  <a:pt x="101" y="50"/>
                  <a:pt x="102" y="44"/>
                  <a:pt x="105" y="41"/>
                </a:cubicBezTo>
                <a:cubicBezTo>
                  <a:pt x="106" y="37"/>
                  <a:pt x="107" y="33"/>
                  <a:pt x="109" y="27"/>
                </a:cubicBezTo>
                <a:cubicBezTo>
                  <a:pt x="110" y="22"/>
                  <a:pt x="112" y="18"/>
                  <a:pt x="114" y="16"/>
                </a:cubicBezTo>
                <a:cubicBezTo>
                  <a:pt x="116" y="14"/>
                  <a:pt x="119" y="11"/>
                  <a:pt x="121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0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49" y="88"/>
                  <a:pt x="144" y="105"/>
                </a:cubicBezTo>
                <a:lnTo>
                  <a:pt x="138" y="130"/>
                </a:lnTo>
                <a:cubicBezTo>
                  <a:pt x="138" y="131"/>
                  <a:pt x="149" y="132"/>
                  <a:pt x="171" y="132"/>
                </a:cubicBezTo>
                <a:lnTo>
                  <a:pt x="206" y="132"/>
                </a:lnTo>
                <a:cubicBezTo>
                  <a:pt x="209" y="135"/>
                  <a:pt x="210" y="137"/>
                  <a:pt x="210" y="139"/>
                </a:cubicBezTo>
                <a:cubicBezTo>
                  <a:pt x="210" y="149"/>
                  <a:pt x="208" y="157"/>
                  <a:pt x="202" y="163"/>
                </a:cubicBezTo>
                <a:lnTo>
                  <a:pt x="130" y="163"/>
                </a:lnTo>
                <a:lnTo>
                  <a:pt x="105" y="261"/>
                </a:lnTo>
                <a:cubicBezTo>
                  <a:pt x="87" y="333"/>
                  <a:pt x="78" y="372"/>
                  <a:pt x="78" y="377"/>
                </a:cubicBezTo>
                <a:cubicBezTo>
                  <a:pt x="78" y="396"/>
                  <a:pt x="84" y="406"/>
                  <a:pt x="96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80" y="323"/>
                  <a:pt x="181" y="322"/>
                  <a:pt x="182" y="321"/>
                </a:cubicBezTo>
                <a:cubicBezTo>
                  <a:pt x="184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2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7" y="380"/>
                  <a:pt x="168" y="391"/>
                </a:cubicBezTo>
                <a:cubicBezTo>
                  <a:pt x="159" y="402"/>
                  <a:pt x="147" y="411"/>
                  <a:pt x="134" y="419"/>
                </a:cubicBezTo>
                <a:cubicBezTo>
                  <a:pt x="120" y="427"/>
                  <a:pt x="106" y="431"/>
                  <a:pt x="92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6" y="376"/>
                  <a:pt x="26" y="367"/>
                </a:cubicBezTo>
                <a:lnTo>
                  <a:pt x="26" y="355"/>
                </a:lnTo>
                <a:lnTo>
                  <a:pt x="49" y="261"/>
                </a:lnTo>
                <a:cubicBezTo>
                  <a:pt x="65" y="196"/>
                  <a:pt x="73" y="165"/>
                  <a:pt x="73" y="164"/>
                </a:cubicBezTo>
                <a:cubicBezTo>
                  <a:pt x="73" y="163"/>
                  <a:pt x="62" y="163"/>
                  <a:pt x="39" y="163"/>
                </a:cubicBezTo>
                <a:lnTo>
                  <a:pt x="5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8" name=""/>
          <p:cNvSpPr/>
          <p:nvPr/>
        </p:nvSpPr>
        <p:spPr>
          <a:xfrm>
            <a:off x="6546240" y="2013120"/>
            <a:ext cx="161640" cy="161640"/>
          </a:xfrm>
          <a:custGeom>
            <a:avLst/>
            <a:gdLst/>
            <a:ahLst/>
            <a:rect l="0" t="0" r="r" b="b"/>
            <a:pathLst>
              <a:path w="449" h="449">
                <a:moveTo>
                  <a:pt x="0" y="234"/>
                </a:moveTo>
                <a:cubicBezTo>
                  <a:pt x="0" y="234"/>
                  <a:pt x="0" y="232"/>
                  <a:pt x="0" y="226"/>
                </a:cubicBezTo>
                <a:cubicBezTo>
                  <a:pt x="0" y="220"/>
                  <a:pt x="3" y="215"/>
                  <a:pt x="9" y="212"/>
                </a:cubicBezTo>
                <a:lnTo>
                  <a:pt x="211" y="212"/>
                </a:lnTo>
                <a:lnTo>
                  <a:pt x="211" y="111"/>
                </a:lnTo>
                <a:lnTo>
                  <a:pt x="211" y="10"/>
                </a:lnTo>
                <a:cubicBezTo>
                  <a:pt x="216" y="3"/>
                  <a:pt x="220" y="0"/>
                  <a:pt x="224" y="0"/>
                </a:cubicBezTo>
                <a:cubicBezTo>
                  <a:pt x="230" y="0"/>
                  <a:pt x="234" y="4"/>
                  <a:pt x="238" y="11"/>
                </a:cubicBezTo>
                <a:lnTo>
                  <a:pt x="238" y="212"/>
                </a:lnTo>
                <a:lnTo>
                  <a:pt x="439" y="212"/>
                </a:lnTo>
                <a:cubicBezTo>
                  <a:pt x="446" y="216"/>
                  <a:pt x="449" y="220"/>
                  <a:pt x="449" y="226"/>
                </a:cubicBezTo>
                <a:cubicBezTo>
                  <a:pt x="449" y="231"/>
                  <a:pt x="446" y="236"/>
                  <a:pt x="439" y="239"/>
                </a:cubicBezTo>
                <a:lnTo>
                  <a:pt x="238" y="239"/>
                </a:lnTo>
                <a:lnTo>
                  <a:pt x="238" y="440"/>
                </a:lnTo>
                <a:cubicBezTo>
                  <a:pt x="234" y="446"/>
                  <a:pt x="230" y="449"/>
                  <a:pt x="225" y="449"/>
                </a:cubicBezTo>
                <a:lnTo>
                  <a:pt x="224" y="449"/>
                </a:lnTo>
                <a:lnTo>
                  <a:pt x="223" y="449"/>
                </a:lnTo>
                <a:cubicBezTo>
                  <a:pt x="217" y="449"/>
                  <a:pt x="213" y="446"/>
                  <a:pt x="211" y="440"/>
                </a:cubicBezTo>
                <a:lnTo>
                  <a:pt x="211" y="239"/>
                </a:lnTo>
                <a:lnTo>
                  <a:pt x="9" y="239"/>
                </a:lnTo>
                <a:cubicBezTo>
                  <a:pt x="3" y="236"/>
                  <a:pt x="0" y="232"/>
                  <a:pt x="0" y="226"/>
                </a:cubicBezTo>
                <a:lnTo>
                  <a:pt x="0" y="23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49" name=""/>
          <p:cNvSpPr/>
          <p:nvPr/>
        </p:nvSpPr>
        <p:spPr>
          <a:xfrm>
            <a:off x="6786360" y="1981080"/>
            <a:ext cx="179640" cy="173880"/>
          </a:xfrm>
          <a:custGeom>
            <a:avLst/>
            <a:gdLst/>
            <a:ahLst/>
            <a:rect l="0" t="0" r="r" b="b"/>
            <a:pathLst>
              <a:path w="499" h="483">
                <a:moveTo>
                  <a:pt x="3" y="483"/>
                </a:moveTo>
                <a:cubicBezTo>
                  <a:pt x="1" y="481"/>
                  <a:pt x="0" y="480"/>
                  <a:pt x="0" y="478"/>
                </a:cubicBezTo>
                <a:cubicBezTo>
                  <a:pt x="0" y="477"/>
                  <a:pt x="38" y="399"/>
                  <a:pt x="114" y="243"/>
                </a:cubicBezTo>
                <a:cubicBezTo>
                  <a:pt x="190" y="86"/>
                  <a:pt x="229" y="6"/>
                  <a:pt x="230" y="4"/>
                </a:cubicBezTo>
                <a:cubicBezTo>
                  <a:pt x="232" y="1"/>
                  <a:pt x="238" y="0"/>
                  <a:pt x="249" y="0"/>
                </a:cubicBezTo>
                <a:cubicBezTo>
                  <a:pt x="260" y="0"/>
                  <a:pt x="266" y="1"/>
                  <a:pt x="268" y="4"/>
                </a:cubicBezTo>
                <a:cubicBezTo>
                  <a:pt x="269" y="6"/>
                  <a:pt x="308" y="86"/>
                  <a:pt x="385" y="243"/>
                </a:cubicBezTo>
                <a:cubicBezTo>
                  <a:pt x="461" y="399"/>
                  <a:pt x="499" y="477"/>
                  <a:pt x="499" y="478"/>
                </a:cubicBezTo>
                <a:cubicBezTo>
                  <a:pt x="499" y="480"/>
                  <a:pt x="498" y="481"/>
                  <a:pt x="496" y="483"/>
                </a:cubicBezTo>
                <a:lnTo>
                  <a:pt x="3" y="483"/>
                </a:lnTo>
                <a:moveTo>
                  <a:pt x="310" y="251"/>
                </a:moveTo>
                <a:lnTo>
                  <a:pt x="228" y="82"/>
                </a:lnTo>
                <a:lnTo>
                  <a:pt x="61" y="421"/>
                </a:lnTo>
                <a:lnTo>
                  <a:pt x="227" y="422"/>
                </a:lnTo>
                <a:lnTo>
                  <a:pt x="394" y="422"/>
                </a:lnTo>
                <a:cubicBezTo>
                  <a:pt x="394" y="421"/>
                  <a:pt x="367" y="364"/>
                  <a:pt x="310" y="2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0" name=""/>
          <p:cNvSpPr/>
          <p:nvPr/>
        </p:nvSpPr>
        <p:spPr>
          <a:xfrm>
            <a:off x="6981840" y="20026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5" y="163"/>
                </a:moveTo>
                <a:cubicBezTo>
                  <a:pt x="1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5" y="132"/>
                  <a:pt x="26" y="132"/>
                  <a:pt x="46" y="132"/>
                </a:cubicBezTo>
                <a:lnTo>
                  <a:pt x="81" y="132"/>
                </a:lnTo>
                <a:lnTo>
                  <a:pt x="94" y="78"/>
                </a:lnTo>
                <a:cubicBezTo>
                  <a:pt x="96" y="73"/>
                  <a:pt x="97" y="66"/>
                  <a:pt x="99" y="58"/>
                </a:cubicBezTo>
                <a:cubicBezTo>
                  <a:pt x="101" y="50"/>
                  <a:pt x="102" y="44"/>
                  <a:pt x="104" y="41"/>
                </a:cubicBezTo>
                <a:cubicBezTo>
                  <a:pt x="105" y="37"/>
                  <a:pt x="106" y="33"/>
                  <a:pt x="108" y="27"/>
                </a:cubicBezTo>
                <a:cubicBezTo>
                  <a:pt x="109" y="22"/>
                  <a:pt x="111" y="18"/>
                  <a:pt x="113" y="16"/>
                </a:cubicBezTo>
                <a:cubicBezTo>
                  <a:pt x="115" y="14"/>
                  <a:pt x="118" y="11"/>
                  <a:pt x="120" y="8"/>
                </a:cubicBezTo>
                <a:cubicBezTo>
                  <a:pt x="122" y="5"/>
                  <a:pt x="125" y="3"/>
                  <a:pt x="129" y="2"/>
                </a:cubicBezTo>
                <a:cubicBezTo>
                  <a:pt x="133" y="1"/>
                  <a:pt x="137" y="0"/>
                  <a:pt x="141" y="0"/>
                </a:cubicBezTo>
                <a:cubicBezTo>
                  <a:pt x="150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49" y="88"/>
                  <a:pt x="143" y="105"/>
                </a:cubicBezTo>
                <a:lnTo>
                  <a:pt x="137" y="130"/>
                </a:lnTo>
                <a:cubicBezTo>
                  <a:pt x="137" y="131"/>
                  <a:pt x="149" y="132"/>
                  <a:pt x="171" y="132"/>
                </a:cubicBezTo>
                <a:lnTo>
                  <a:pt x="206" y="132"/>
                </a:lnTo>
                <a:cubicBezTo>
                  <a:pt x="209" y="135"/>
                  <a:pt x="210" y="137"/>
                  <a:pt x="210" y="139"/>
                </a:cubicBezTo>
                <a:cubicBezTo>
                  <a:pt x="210" y="149"/>
                  <a:pt x="208" y="157"/>
                  <a:pt x="202" y="163"/>
                </a:cubicBezTo>
                <a:lnTo>
                  <a:pt x="129" y="163"/>
                </a:lnTo>
                <a:lnTo>
                  <a:pt x="104" y="261"/>
                </a:lnTo>
                <a:cubicBezTo>
                  <a:pt x="87" y="333"/>
                  <a:pt x="78" y="372"/>
                  <a:pt x="78" y="377"/>
                </a:cubicBezTo>
                <a:cubicBezTo>
                  <a:pt x="78" y="396"/>
                  <a:pt x="84" y="406"/>
                  <a:pt x="96" y="406"/>
                </a:cubicBezTo>
                <a:cubicBezTo>
                  <a:pt x="112" y="406"/>
                  <a:pt x="127" y="398"/>
                  <a:pt x="142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80" y="323"/>
                  <a:pt x="181" y="322"/>
                  <a:pt x="182" y="321"/>
                </a:cubicBezTo>
                <a:cubicBezTo>
                  <a:pt x="184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2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7" y="380"/>
                  <a:pt x="168" y="391"/>
                </a:cubicBezTo>
                <a:cubicBezTo>
                  <a:pt x="159" y="402"/>
                  <a:pt x="146" y="411"/>
                  <a:pt x="133" y="419"/>
                </a:cubicBezTo>
                <a:cubicBezTo>
                  <a:pt x="119" y="427"/>
                  <a:pt x="105" y="431"/>
                  <a:pt x="92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6" y="376"/>
                  <a:pt x="26" y="367"/>
                </a:cubicBezTo>
                <a:lnTo>
                  <a:pt x="26" y="355"/>
                </a:lnTo>
                <a:lnTo>
                  <a:pt x="49" y="261"/>
                </a:lnTo>
                <a:cubicBezTo>
                  <a:pt x="65" y="196"/>
                  <a:pt x="73" y="165"/>
                  <a:pt x="73" y="164"/>
                </a:cubicBezTo>
                <a:cubicBezTo>
                  <a:pt x="73" y="163"/>
                  <a:pt x="62" y="163"/>
                  <a:pt x="39" y="163"/>
                </a:cubicBezTo>
                <a:lnTo>
                  <a:pt x="5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1" name=""/>
          <p:cNvSpPr/>
          <p:nvPr/>
        </p:nvSpPr>
        <p:spPr>
          <a:xfrm>
            <a:off x="7077960" y="19728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4" y="0"/>
                </a:moveTo>
                <a:lnTo>
                  <a:pt x="6" y="0"/>
                </a:lnTo>
                <a:cubicBezTo>
                  <a:pt x="9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3" y="54"/>
                  <a:pt x="114" y="102"/>
                  <a:pt x="133" y="159"/>
                </a:cubicBezTo>
                <a:cubicBezTo>
                  <a:pt x="153" y="216"/>
                  <a:pt x="162" y="276"/>
                  <a:pt x="162" y="338"/>
                </a:cubicBezTo>
                <a:cubicBezTo>
                  <a:pt x="162" y="368"/>
                  <a:pt x="160" y="398"/>
                  <a:pt x="156" y="426"/>
                </a:cubicBezTo>
                <a:cubicBezTo>
                  <a:pt x="151" y="454"/>
                  <a:pt x="146" y="478"/>
                  <a:pt x="140" y="498"/>
                </a:cubicBezTo>
                <a:cubicBezTo>
                  <a:pt x="134" y="518"/>
                  <a:pt x="126" y="538"/>
                  <a:pt x="115" y="557"/>
                </a:cubicBezTo>
                <a:cubicBezTo>
                  <a:pt x="104" y="577"/>
                  <a:pt x="96" y="592"/>
                  <a:pt x="90" y="602"/>
                </a:cubicBezTo>
                <a:cubicBezTo>
                  <a:pt x="83" y="613"/>
                  <a:pt x="74" y="624"/>
                  <a:pt x="61" y="637"/>
                </a:cubicBezTo>
                <a:cubicBezTo>
                  <a:pt x="49" y="649"/>
                  <a:pt x="42" y="657"/>
                  <a:pt x="39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3" y="673"/>
                  <a:pt x="22" y="674"/>
                  <a:pt x="21" y="675"/>
                </a:cubicBezTo>
                <a:lnTo>
                  <a:pt x="13" y="675"/>
                </a:lnTo>
                <a:cubicBezTo>
                  <a:pt x="10" y="675"/>
                  <a:pt x="7" y="675"/>
                  <a:pt x="6" y="675"/>
                </a:cubicBezTo>
                <a:cubicBezTo>
                  <a:pt x="4" y="675"/>
                  <a:pt x="3" y="674"/>
                  <a:pt x="2" y="673"/>
                </a:cubicBezTo>
                <a:cubicBezTo>
                  <a:pt x="2" y="671"/>
                  <a:pt x="1" y="669"/>
                  <a:pt x="0" y="666"/>
                </a:cubicBezTo>
                <a:cubicBezTo>
                  <a:pt x="1" y="666"/>
                  <a:pt x="3" y="663"/>
                  <a:pt x="8" y="658"/>
                </a:cubicBezTo>
                <a:cubicBezTo>
                  <a:pt x="78" y="585"/>
                  <a:pt x="113" y="479"/>
                  <a:pt x="113" y="338"/>
                </a:cubicBezTo>
                <a:cubicBezTo>
                  <a:pt x="113" y="196"/>
                  <a:pt x="78" y="89"/>
                  <a:pt x="8" y="17"/>
                </a:cubicBezTo>
                <a:cubicBezTo>
                  <a:pt x="3" y="11"/>
                  <a:pt x="1" y="8"/>
                  <a:pt x="0" y="8"/>
                </a:cubicBezTo>
                <a:cubicBezTo>
                  <a:pt x="0" y="4"/>
                  <a:pt x="2" y="2"/>
                  <a:pt x="4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2" name=""/>
          <p:cNvSpPr/>
          <p:nvPr/>
        </p:nvSpPr>
        <p:spPr>
          <a:xfrm>
            <a:off x="7172280" y="1972800"/>
            <a:ext cx="58680" cy="243000"/>
          </a:xfrm>
          <a:custGeom>
            <a:avLst/>
            <a:gdLst/>
            <a:ahLst/>
            <a:rect l="0" t="0" r="r" b="b"/>
            <a:pathLst>
              <a:path w="163" h="675">
                <a:moveTo>
                  <a:pt x="4" y="0"/>
                </a:moveTo>
                <a:lnTo>
                  <a:pt x="7" y="0"/>
                </a:lnTo>
                <a:cubicBezTo>
                  <a:pt x="9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2" y="54"/>
                  <a:pt x="113" y="102"/>
                  <a:pt x="134" y="159"/>
                </a:cubicBezTo>
                <a:cubicBezTo>
                  <a:pt x="153" y="216"/>
                  <a:pt x="163" y="276"/>
                  <a:pt x="163" y="338"/>
                </a:cubicBezTo>
                <a:cubicBezTo>
                  <a:pt x="163" y="368"/>
                  <a:pt x="160" y="398"/>
                  <a:pt x="156" y="426"/>
                </a:cubicBezTo>
                <a:cubicBezTo>
                  <a:pt x="151" y="454"/>
                  <a:pt x="146" y="478"/>
                  <a:pt x="140" y="498"/>
                </a:cubicBezTo>
                <a:cubicBezTo>
                  <a:pt x="134" y="518"/>
                  <a:pt x="126" y="538"/>
                  <a:pt x="114" y="557"/>
                </a:cubicBezTo>
                <a:cubicBezTo>
                  <a:pt x="104" y="577"/>
                  <a:pt x="95" y="592"/>
                  <a:pt x="89" y="602"/>
                </a:cubicBezTo>
                <a:cubicBezTo>
                  <a:pt x="82" y="613"/>
                  <a:pt x="73" y="624"/>
                  <a:pt x="61" y="637"/>
                </a:cubicBezTo>
                <a:cubicBezTo>
                  <a:pt x="49" y="649"/>
                  <a:pt x="42" y="657"/>
                  <a:pt x="40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3" y="673"/>
                  <a:pt x="22" y="674"/>
                  <a:pt x="21" y="675"/>
                </a:cubicBezTo>
                <a:lnTo>
                  <a:pt x="13" y="675"/>
                </a:lnTo>
                <a:cubicBezTo>
                  <a:pt x="10" y="675"/>
                  <a:pt x="7" y="675"/>
                  <a:pt x="6" y="675"/>
                </a:cubicBezTo>
                <a:cubicBezTo>
                  <a:pt x="5" y="675"/>
                  <a:pt x="3" y="674"/>
                  <a:pt x="3" y="673"/>
                </a:cubicBezTo>
                <a:cubicBezTo>
                  <a:pt x="2" y="671"/>
                  <a:pt x="1" y="669"/>
                  <a:pt x="0" y="666"/>
                </a:cubicBezTo>
                <a:cubicBezTo>
                  <a:pt x="1" y="666"/>
                  <a:pt x="3" y="663"/>
                  <a:pt x="8" y="658"/>
                </a:cubicBezTo>
                <a:cubicBezTo>
                  <a:pt x="78" y="585"/>
                  <a:pt x="112" y="479"/>
                  <a:pt x="112" y="338"/>
                </a:cubicBezTo>
                <a:cubicBezTo>
                  <a:pt x="112" y="196"/>
                  <a:pt x="78" y="89"/>
                  <a:pt x="8" y="17"/>
                </a:cubicBezTo>
                <a:cubicBezTo>
                  <a:pt x="3" y="11"/>
                  <a:pt x="1" y="8"/>
                  <a:pt x="0" y="8"/>
                </a:cubicBezTo>
                <a:cubicBezTo>
                  <a:pt x="0" y="4"/>
                  <a:pt x="2" y="2"/>
                  <a:pt x="4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3" name=""/>
          <p:cNvSpPr/>
          <p:nvPr/>
        </p:nvSpPr>
        <p:spPr>
          <a:xfrm>
            <a:off x="7326360" y="2079360"/>
            <a:ext cx="29520" cy="29520"/>
          </a:xfrm>
          <a:custGeom>
            <a:avLst/>
            <a:gdLst/>
            <a:ahLst/>
            <a:rect l="0" t="0" r="r" b="b"/>
            <a:pathLst>
              <a:path w="82" h="82">
                <a:moveTo>
                  <a:pt x="0" y="42"/>
                </a:moveTo>
                <a:cubicBezTo>
                  <a:pt x="0" y="31"/>
                  <a:pt x="4" y="20"/>
                  <a:pt x="11" y="12"/>
                </a:cubicBezTo>
                <a:cubicBezTo>
                  <a:pt x="19" y="4"/>
                  <a:pt x="30" y="0"/>
                  <a:pt x="41" y="0"/>
                </a:cubicBezTo>
                <a:cubicBezTo>
                  <a:pt x="52" y="0"/>
                  <a:pt x="61" y="4"/>
                  <a:pt x="70" y="11"/>
                </a:cubicBezTo>
                <a:cubicBezTo>
                  <a:pt x="78" y="18"/>
                  <a:pt x="82" y="29"/>
                  <a:pt x="82" y="41"/>
                </a:cubicBezTo>
                <a:cubicBezTo>
                  <a:pt x="82" y="52"/>
                  <a:pt x="79" y="62"/>
                  <a:pt x="71" y="70"/>
                </a:cubicBezTo>
                <a:cubicBezTo>
                  <a:pt x="63" y="78"/>
                  <a:pt x="54" y="82"/>
                  <a:pt x="42" y="82"/>
                </a:cubicBezTo>
                <a:cubicBezTo>
                  <a:pt x="30" y="82"/>
                  <a:pt x="20" y="78"/>
                  <a:pt x="12" y="71"/>
                </a:cubicBezTo>
                <a:cubicBezTo>
                  <a:pt x="4" y="63"/>
                  <a:pt x="0" y="53"/>
                  <a:pt x="0" y="4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4" name=""/>
          <p:cNvSpPr/>
          <p:nvPr/>
        </p:nvSpPr>
        <p:spPr>
          <a:xfrm>
            <a:off x="7439760" y="1981080"/>
            <a:ext cx="180360" cy="173880"/>
          </a:xfrm>
          <a:custGeom>
            <a:avLst/>
            <a:gdLst/>
            <a:ahLst/>
            <a:rect l="0" t="0" r="r" b="b"/>
            <a:pathLst>
              <a:path w="501" h="483">
                <a:moveTo>
                  <a:pt x="5" y="483"/>
                </a:moveTo>
                <a:cubicBezTo>
                  <a:pt x="2" y="481"/>
                  <a:pt x="0" y="480"/>
                  <a:pt x="0" y="478"/>
                </a:cubicBezTo>
                <a:cubicBezTo>
                  <a:pt x="0" y="477"/>
                  <a:pt x="39" y="399"/>
                  <a:pt x="115" y="243"/>
                </a:cubicBezTo>
                <a:cubicBezTo>
                  <a:pt x="191" y="86"/>
                  <a:pt x="230" y="6"/>
                  <a:pt x="232" y="4"/>
                </a:cubicBezTo>
                <a:cubicBezTo>
                  <a:pt x="233" y="1"/>
                  <a:pt x="239" y="0"/>
                  <a:pt x="251" y="0"/>
                </a:cubicBezTo>
                <a:cubicBezTo>
                  <a:pt x="261" y="0"/>
                  <a:pt x="267" y="1"/>
                  <a:pt x="269" y="4"/>
                </a:cubicBezTo>
                <a:cubicBezTo>
                  <a:pt x="271" y="6"/>
                  <a:pt x="309" y="86"/>
                  <a:pt x="385" y="243"/>
                </a:cubicBezTo>
                <a:cubicBezTo>
                  <a:pt x="461" y="399"/>
                  <a:pt x="499" y="477"/>
                  <a:pt x="501" y="478"/>
                </a:cubicBezTo>
                <a:cubicBezTo>
                  <a:pt x="501" y="480"/>
                  <a:pt x="499" y="481"/>
                  <a:pt x="496" y="483"/>
                </a:cubicBezTo>
                <a:lnTo>
                  <a:pt x="5" y="483"/>
                </a:lnTo>
                <a:moveTo>
                  <a:pt x="312" y="251"/>
                </a:moveTo>
                <a:lnTo>
                  <a:pt x="229" y="82"/>
                </a:lnTo>
                <a:lnTo>
                  <a:pt x="63" y="421"/>
                </a:lnTo>
                <a:lnTo>
                  <a:pt x="228" y="422"/>
                </a:lnTo>
                <a:lnTo>
                  <a:pt x="395" y="422"/>
                </a:lnTo>
                <a:cubicBezTo>
                  <a:pt x="395" y="421"/>
                  <a:pt x="367" y="364"/>
                  <a:pt x="312" y="2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5" name=""/>
          <p:cNvSpPr/>
          <p:nvPr/>
        </p:nvSpPr>
        <p:spPr>
          <a:xfrm>
            <a:off x="7635240" y="2002680"/>
            <a:ext cx="75960" cy="155160"/>
          </a:xfrm>
          <a:custGeom>
            <a:avLst/>
            <a:gdLst/>
            <a:ahLst/>
            <a:rect l="0" t="0" r="r" b="b"/>
            <a:pathLst>
              <a:path w="211" h="431">
                <a:moveTo>
                  <a:pt x="6" y="163"/>
                </a:moveTo>
                <a:cubicBezTo>
                  <a:pt x="2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4" y="140"/>
                  <a:pt x="6" y="137"/>
                  <a:pt x="7" y="136"/>
                </a:cubicBezTo>
                <a:cubicBezTo>
                  <a:pt x="8" y="134"/>
                  <a:pt x="10" y="132"/>
                  <a:pt x="13" y="132"/>
                </a:cubicBezTo>
                <a:cubicBezTo>
                  <a:pt x="16" y="132"/>
                  <a:pt x="27" y="132"/>
                  <a:pt x="47" y="132"/>
                </a:cubicBezTo>
                <a:lnTo>
                  <a:pt x="83" y="132"/>
                </a:lnTo>
                <a:lnTo>
                  <a:pt x="96" y="78"/>
                </a:lnTo>
                <a:cubicBezTo>
                  <a:pt x="97" y="73"/>
                  <a:pt x="99" y="66"/>
                  <a:pt x="100" y="58"/>
                </a:cubicBezTo>
                <a:cubicBezTo>
                  <a:pt x="102" y="50"/>
                  <a:pt x="104" y="44"/>
                  <a:pt x="105" y="41"/>
                </a:cubicBezTo>
                <a:cubicBezTo>
                  <a:pt x="106" y="37"/>
                  <a:pt x="108" y="33"/>
                  <a:pt x="109" y="27"/>
                </a:cubicBezTo>
                <a:cubicBezTo>
                  <a:pt x="110" y="22"/>
                  <a:pt x="112" y="18"/>
                  <a:pt x="114" y="16"/>
                </a:cubicBezTo>
                <a:cubicBezTo>
                  <a:pt x="117" y="14"/>
                  <a:pt x="119" y="11"/>
                  <a:pt x="121" y="8"/>
                </a:cubicBezTo>
                <a:cubicBezTo>
                  <a:pt x="123" y="5"/>
                  <a:pt x="127" y="3"/>
                  <a:pt x="131" y="2"/>
                </a:cubicBezTo>
                <a:cubicBezTo>
                  <a:pt x="135" y="1"/>
                  <a:pt x="139" y="0"/>
                  <a:pt x="143" y="0"/>
                </a:cubicBezTo>
                <a:cubicBezTo>
                  <a:pt x="151" y="1"/>
                  <a:pt x="156" y="3"/>
                  <a:pt x="160" y="8"/>
                </a:cubicBezTo>
                <a:cubicBezTo>
                  <a:pt x="163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50" y="88"/>
                  <a:pt x="145" y="105"/>
                </a:cubicBezTo>
                <a:lnTo>
                  <a:pt x="138" y="130"/>
                </a:lnTo>
                <a:cubicBezTo>
                  <a:pt x="138" y="131"/>
                  <a:pt x="149" y="132"/>
                  <a:pt x="172" y="132"/>
                </a:cubicBezTo>
                <a:lnTo>
                  <a:pt x="206" y="132"/>
                </a:lnTo>
                <a:cubicBezTo>
                  <a:pt x="209" y="135"/>
                  <a:pt x="211" y="137"/>
                  <a:pt x="211" y="139"/>
                </a:cubicBezTo>
                <a:cubicBezTo>
                  <a:pt x="211" y="149"/>
                  <a:pt x="208" y="157"/>
                  <a:pt x="202" y="163"/>
                </a:cubicBezTo>
                <a:lnTo>
                  <a:pt x="130" y="163"/>
                </a:lnTo>
                <a:lnTo>
                  <a:pt x="106" y="261"/>
                </a:lnTo>
                <a:cubicBezTo>
                  <a:pt x="88" y="333"/>
                  <a:pt x="79" y="372"/>
                  <a:pt x="79" y="377"/>
                </a:cubicBezTo>
                <a:cubicBezTo>
                  <a:pt x="79" y="396"/>
                  <a:pt x="86" y="406"/>
                  <a:pt x="98" y="406"/>
                </a:cubicBezTo>
                <a:cubicBezTo>
                  <a:pt x="113" y="406"/>
                  <a:pt x="129" y="398"/>
                  <a:pt x="143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80" y="323"/>
                  <a:pt x="181" y="322"/>
                  <a:pt x="183" y="321"/>
                </a:cubicBezTo>
                <a:cubicBezTo>
                  <a:pt x="184" y="321"/>
                  <a:pt x="187" y="320"/>
                  <a:pt x="193" y="320"/>
                </a:cubicBezTo>
                <a:lnTo>
                  <a:pt x="195" y="320"/>
                </a:lnTo>
                <a:cubicBezTo>
                  <a:pt x="202" y="320"/>
                  <a:pt x="205" y="322"/>
                  <a:pt x="205" y="325"/>
                </a:cubicBezTo>
                <a:cubicBezTo>
                  <a:pt x="205" y="327"/>
                  <a:pt x="205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8" y="380"/>
                  <a:pt x="168" y="391"/>
                </a:cubicBezTo>
                <a:cubicBezTo>
                  <a:pt x="159" y="402"/>
                  <a:pt x="147" y="411"/>
                  <a:pt x="134" y="419"/>
                </a:cubicBezTo>
                <a:cubicBezTo>
                  <a:pt x="121" y="427"/>
                  <a:pt x="107" y="431"/>
                  <a:pt x="93" y="431"/>
                </a:cubicBezTo>
                <a:cubicBezTo>
                  <a:pt x="79" y="431"/>
                  <a:pt x="67" y="427"/>
                  <a:pt x="55" y="420"/>
                </a:cubicBezTo>
                <a:cubicBezTo>
                  <a:pt x="42" y="414"/>
                  <a:pt x="34" y="402"/>
                  <a:pt x="28" y="385"/>
                </a:cubicBezTo>
                <a:cubicBezTo>
                  <a:pt x="27" y="382"/>
                  <a:pt x="27" y="376"/>
                  <a:pt x="27" y="367"/>
                </a:cubicBezTo>
                <a:lnTo>
                  <a:pt x="27" y="355"/>
                </a:lnTo>
                <a:lnTo>
                  <a:pt x="50" y="261"/>
                </a:lnTo>
                <a:cubicBezTo>
                  <a:pt x="66" y="196"/>
                  <a:pt x="74" y="165"/>
                  <a:pt x="75" y="164"/>
                </a:cubicBezTo>
                <a:cubicBezTo>
                  <a:pt x="75" y="163"/>
                  <a:pt x="63" y="163"/>
                  <a:pt x="40" y="163"/>
                </a:cubicBezTo>
                <a:lnTo>
                  <a:pt x="6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6" name=""/>
          <p:cNvSpPr/>
          <p:nvPr/>
        </p:nvSpPr>
        <p:spPr>
          <a:xfrm>
            <a:off x="952200" y="254304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3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8"/>
                  <a:pt x="141" y="174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4"/>
                  <a:pt x="36" y="168"/>
                  <a:pt x="27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8"/>
                  <a:pt x="0" y="106"/>
                  <a:pt x="0" y="93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7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7" name=""/>
          <p:cNvSpPr txBox="1"/>
          <p:nvPr/>
        </p:nvSpPr>
        <p:spPr>
          <a:xfrm>
            <a:off x="1147680" y="1941120"/>
            <a:ext cx="11149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IMEX Euler: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8" name=""/>
          <p:cNvSpPr/>
          <p:nvPr/>
        </p:nvSpPr>
        <p:spPr>
          <a:xfrm>
            <a:off x="5013720" y="246924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3" y="585"/>
                </a:moveTo>
                <a:cubicBezTo>
                  <a:pt x="43" y="585"/>
                  <a:pt x="45" y="586"/>
                  <a:pt x="47" y="587"/>
                </a:cubicBezTo>
                <a:cubicBezTo>
                  <a:pt x="48" y="588"/>
                  <a:pt x="51" y="588"/>
                  <a:pt x="54" y="589"/>
                </a:cubicBezTo>
                <a:cubicBezTo>
                  <a:pt x="57" y="589"/>
                  <a:pt x="60" y="589"/>
                  <a:pt x="62" y="589"/>
                </a:cubicBezTo>
                <a:cubicBezTo>
                  <a:pt x="68" y="589"/>
                  <a:pt x="73" y="586"/>
                  <a:pt x="78" y="581"/>
                </a:cubicBezTo>
                <a:cubicBezTo>
                  <a:pt x="83" y="575"/>
                  <a:pt x="87" y="568"/>
                  <a:pt x="89" y="561"/>
                </a:cubicBezTo>
                <a:cubicBezTo>
                  <a:pt x="94" y="549"/>
                  <a:pt x="101" y="515"/>
                  <a:pt x="112" y="458"/>
                </a:cubicBezTo>
                <a:cubicBezTo>
                  <a:pt x="123" y="401"/>
                  <a:pt x="133" y="348"/>
                  <a:pt x="143" y="296"/>
                </a:cubicBezTo>
                <a:cubicBezTo>
                  <a:pt x="153" y="245"/>
                  <a:pt x="158" y="219"/>
                  <a:pt x="158" y="219"/>
                </a:cubicBezTo>
                <a:lnTo>
                  <a:pt x="158" y="217"/>
                </a:lnTo>
                <a:lnTo>
                  <a:pt x="126" y="217"/>
                </a:lnTo>
                <a:cubicBezTo>
                  <a:pt x="105" y="217"/>
                  <a:pt x="94" y="217"/>
                  <a:pt x="92" y="216"/>
                </a:cubicBezTo>
                <a:cubicBezTo>
                  <a:pt x="91" y="214"/>
                  <a:pt x="90" y="212"/>
                  <a:pt x="90" y="209"/>
                </a:cubicBezTo>
                <a:lnTo>
                  <a:pt x="94" y="190"/>
                </a:lnTo>
                <a:cubicBezTo>
                  <a:pt x="95" y="188"/>
                  <a:pt x="97" y="187"/>
                  <a:pt x="100" y="187"/>
                </a:cubicBezTo>
                <a:cubicBezTo>
                  <a:pt x="103" y="187"/>
                  <a:pt x="113" y="186"/>
                  <a:pt x="131" y="186"/>
                </a:cubicBezTo>
                <a:cubicBezTo>
                  <a:pt x="153" y="186"/>
                  <a:pt x="164" y="186"/>
                  <a:pt x="164" y="185"/>
                </a:cubicBezTo>
                <a:cubicBezTo>
                  <a:pt x="164" y="184"/>
                  <a:pt x="166" y="172"/>
                  <a:pt x="170" y="151"/>
                </a:cubicBezTo>
                <a:cubicBezTo>
                  <a:pt x="174" y="129"/>
                  <a:pt x="177" y="116"/>
                  <a:pt x="178" y="112"/>
                </a:cubicBezTo>
                <a:cubicBezTo>
                  <a:pt x="195" y="37"/>
                  <a:pt x="228" y="0"/>
                  <a:pt x="277" y="0"/>
                </a:cubicBezTo>
                <a:cubicBezTo>
                  <a:pt x="294" y="1"/>
                  <a:pt x="308" y="6"/>
                  <a:pt x="318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0" y="86"/>
                </a:cubicBezTo>
                <a:cubicBezTo>
                  <a:pt x="311" y="93"/>
                  <a:pt x="302" y="97"/>
                  <a:pt x="292" y="97"/>
                </a:cubicBezTo>
                <a:cubicBezTo>
                  <a:pt x="272" y="97"/>
                  <a:pt x="262" y="88"/>
                  <a:pt x="262" y="69"/>
                </a:cubicBezTo>
                <a:cubicBezTo>
                  <a:pt x="262" y="61"/>
                  <a:pt x="265" y="53"/>
                  <a:pt x="270" y="47"/>
                </a:cubicBezTo>
                <a:cubicBezTo>
                  <a:pt x="275" y="41"/>
                  <a:pt x="280" y="36"/>
                  <a:pt x="286" y="33"/>
                </a:cubicBezTo>
                <a:lnTo>
                  <a:pt x="292" y="29"/>
                </a:lnTo>
                <a:cubicBezTo>
                  <a:pt x="285" y="27"/>
                  <a:pt x="278" y="25"/>
                  <a:pt x="272" y="25"/>
                </a:cubicBezTo>
                <a:cubicBezTo>
                  <a:pt x="267" y="25"/>
                  <a:pt x="261" y="28"/>
                  <a:pt x="256" y="32"/>
                </a:cubicBezTo>
                <a:cubicBezTo>
                  <a:pt x="251" y="37"/>
                  <a:pt x="248" y="43"/>
                  <a:pt x="246" y="51"/>
                </a:cubicBezTo>
                <a:cubicBezTo>
                  <a:pt x="243" y="64"/>
                  <a:pt x="240" y="81"/>
                  <a:pt x="236" y="103"/>
                </a:cubicBezTo>
                <a:cubicBezTo>
                  <a:pt x="232" y="125"/>
                  <a:pt x="228" y="144"/>
                  <a:pt x="224" y="159"/>
                </a:cubicBezTo>
                <a:cubicBezTo>
                  <a:pt x="221" y="175"/>
                  <a:pt x="219" y="184"/>
                  <a:pt x="219" y="185"/>
                </a:cubicBezTo>
                <a:cubicBezTo>
                  <a:pt x="219" y="186"/>
                  <a:pt x="232" y="186"/>
                  <a:pt x="257" y="186"/>
                </a:cubicBezTo>
                <a:cubicBezTo>
                  <a:pt x="277" y="186"/>
                  <a:pt x="289" y="186"/>
                  <a:pt x="292" y="187"/>
                </a:cubicBezTo>
                <a:cubicBezTo>
                  <a:pt x="295" y="187"/>
                  <a:pt x="298" y="188"/>
                  <a:pt x="300" y="191"/>
                </a:cubicBezTo>
                <a:cubicBezTo>
                  <a:pt x="300" y="192"/>
                  <a:pt x="300" y="196"/>
                  <a:pt x="298" y="202"/>
                </a:cubicBezTo>
                <a:cubicBezTo>
                  <a:pt x="297" y="208"/>
                  <a:pt x="296" y="212"/>
                  <a:pt x="295" y="213"/>
                </a:cubicBezTo>
                <a:cubicBezTo>
                  <a:pt x="294" y="215"/>
                  <a:pt x="292" y="216"/>
                  <a:pt x="289" y="216"/>
                </a:cubicBezTo>
                <a:cubicBezTo>
                  <a:pt x="286" y="216"/>
                  <a:pt x="273" y="217"/>
                  <a:pt x="252" y="217"/>
                </a:cubicBezTo>
                <a:lnTo>
                  <a:pt x="214" y="217"/>
                </a:lnTo>
                <a:lnTo>
                  <a:pt x="198" y="299"/>
                </a:lnTo>
                <a:cubicBezTo>
                  <a:pt x="177" y="410"/>
                  <a:pt x="162" y="480"/>
                  <a:pt x="153" y="508"/>
                </a:cubicBezTo>
                <a:cubicBezTo>
                  <a:pt x="141" y="546"/>
                  <a:pt x="125" y="574"/>
                  <a:pt x="106" y="593"/>
                </a:cubicBezTo>
                <a:cubicBezTo>
                  <a:pt x="89" y="607"/>
                  <a:pt x="73" y="614"/>
                  <a:pt x="57" y="614"/>
                </a:cubicBezTo>
                <a:cubicBezTo>
                  <a:pt x="42" y="614"/>
                  <a:pt x="29" y="610"/>
                  <a:pt x="18" y="602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9"/>
                  <a:pt x="5" y="536"/>
                  <a:pt x="14" y="529"/>
                </a:cubicBezTo>
                <a:cubicBezTo>
                  <a:pt x="24" y="521"/>
                  <a:pt x="33" y="517"/>
                  <a:pt x="43" y="517"/>
                </a:cubicBezTo>
                <a:cubicBezTo>
                  <a:pt x="62" y="517"/>
                  <a:pt x="72" y="527"/>
                  <a:pt x="72" y="546"/>
                </a:cubicBezTo>
                <a:cubicBezTo>
                  <a:pt x="72" y="554"/>
                  <a:pt x="70" y="562"/>
                  <a:pt x="65" y="568"/>
                </a:cubicBezTo>
                <a:cubicBezTo>
                  <a:pt x="60" y="574"/>
                  <a:pt x="54" y="579"/>
                  <a:pt x="49" y="582"/>
                </a:cubicBezTo>
                <a:lnTo>
                  <a:pt x="43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59" name=""/>
          <p:cNvSpPr/>
          <p:nvPr/>
        </p:nvSpPr>
        <p:spPr>
          <a:xfrm>
            <a:off x="5096880" y="2414880"/>
            <a:ext cx="29160" cy="29520"/>
          </a:xfrm>
          <a:custGeom>
            <a:avLst/>
            <a:gdLst/>
            <a:ahLst/>
            <a:rect l="0" t="0" r="r" b="b"/>
            <a:pathLst>
              <a:path w="81" h="82">
                <a:moveTo>
                  <a:pt x="0" y="40"/>
                </a:moveTo>
                <a:cubicBezTo>
                  <a:pt x="0" y="28"/>
                  <a:pt x="4" y="18"/>
                  <a:pt x="12" y="11"/>
                </a:cubicBezTo>
                <a:cubicBezTo>
                  <a:pt x="20" y="3"/>
                  <a:pt x="30" y="0"/>
                  <a:pt x="41" y="0"/>
                </a:cubicBezTo>
                <a:cubicBezTo>
                  <a:pt x="53" y="1"/>
                  <a:pt x="62" y="5"/>
                  <a:pt x="69" y="11"/>
                </a:cubicBezTo>
                <a:cubicBezTo>
                  <a:pt x="77" y="18"/>
                  <a:pt x="81" y="28"/>
                  <a:pt x="81" y="40"/>
                </a:cubicBezTo>
                <a:cubicBezTo>
                  <a:pt x="81" y="55"/>
                  <a:pt x="77" y="65"/>
                  <a:pt x="69" y="72"/>
                </a:cubicBezTo>
                <a:cubicBezTo>
                  <a:pt x="62" y="78"/>
                  <a:pt x="52" y="82"/>
                  <a:pt x="40" y="82"/>
                </a:cubicBezTo>
                <a:cubicBezTo>
                  <a:pt x="29" y="82"/>
                  <a:pt x="19" y="78"/>
                  <a:pt x="12" y="72"/>
                </a:cubicBezTo>
                <a:cubicBezTo>
                  <a:pt x="4" y="65"/>
                  <a:pt x="0" y="55"/>
                  <a:pt x="0" y="4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60" name=""/>
          <p:cNvSpPr/>
          <p:nvPr/>
        </p:nvSpPr>
        <p:spPr>
          <a:xfrm>
            <a:off x="5130720" y="2563560"/>
            <a:ext cx="48600" cy="115560"/>
          </a:xfrm>
          <a:custGeom>
            <a:avLst/>
            <a:gdLst/>
            <a:ahLst/>
            <a:rect l="0" t="0" r="r" b="b"/>
            <a:pathLst>
              <a:path w="135" h="321">
                <a:moveTo>
                  <a:pt x="79" y="29"/>
                </a:moveTo>
                <a:cubicBezTo>
                  <a:pt x="79" y="21"/>
                  <a:pt x="82" y="14"/>
                  <a:pt x="88" y="9"/>
                </a:cubicBezTo>
                <a:cubicBezTo>
                  <a:pt x="94" y="3"/>
                  <a:pt x="101" y="0"/>
                  <a:pt x="109" y="0"/>
                </a:cubicBezTo>
                <a:cubicBezTo>
                  <a:pt x="115" y="0"/>
                  <a:pt x="119" y="1"/>
                  <a:pt x="123" y="5"/>
                </a:cubicBezTo>
                <a:cubicBezTo>
                  <a:pt x="127" y="9"/>
                  <a:pt x="129" y="14"/>
                  <a:pt x="129" y="20"/>
                </a:cubicBezTo>
                <a:cubicBezTo>
                  <a:pt x="129" y="27"/>
                  <a:pt x="126" y="33"/>
                  <a:pt x="120" y="40"/>
                </a:cubicBezTo>
                <a:cubicBezTo>
                  <a:pt x="114" y="46"/>
                  <a:pt x="107" y="49"/>
                  <a:pt x="99" y="49"/>
                </a:cubicBezTo>
                <a:cubicBezTo>
                  <a:pt x="94" y="49"/>
                  <a:pt x="90" y="47"/>
                  <a:pt x="86" y="44"/>
                </a:cubicBezTo>
                <a:cubicBezTo>
                  <a:pt x="82" y="41"/>
                  <a:pt x="79" y="36"/>
                  <a:pt x="79" y="29"/>
                </a:cubicBezTo>
                <a:moveTo>
                  <a:pt x="0" y="179"/>
                </a:moveTo>
                <a:cubicBezTo>
                  <a:pt x="0" y="176"/>
                  <a:pt x="2" y="171"/>
                  <a:pt x="5" y="164"/>
                </a:cubicBezTo>
                <a:cubicBezTo>
                  <a:pt x="8" y="157"/>
                  <a:pt x="11" y="148"/>
                  <a:pt x="16" y="140"/>
                </a:cubicBezTo>
                <a:cubicBezTo>
                  <a:pt x="21" y="131"/>
                  <a:pt x="28" y="123"/>
                  <a:pt x="37" y="115"/>
                </a:cubicBezTo>
                <a:cubicBezTo>
                  <a:pt x="47" y="108"/>
                  <a:pt x="57" y="104"/>
                  <a:pt x="67" y="105"/>
                </a:cubicBezTo>
                <a:cubicBezTo>
                  <a:pt x="79" y="105"/>
                  <a:pt x="89" y="108"/>
                  <a:pt x="98" y="116"/>
                </a:cubicBezTo>
                <a:cubicBezTo>
                  <a:pt x="106" y="123"/>
                  <a:pt x="110" y="133"/>
                  <a:pt x="110" y="145"/>
                </a:cubicBezTo>
                <a:cubicBezTo>
                  <a:pt x="110" y="151"/>
                  <a:pt x="108" y="160"/>
                  <a:pt x="104" y="172"/>
                </a:cubicBezTo>
                <a:cubicBezTo>
                  <a:pt x="99" y="184"/>
                  <a:pt x="93" y="201"/>
                  <a:pt x="85" y="222"/>
                </a:cubicBezTo>
                <a:cubicBezTo>
                  <a:pt x="76" y="243"/>
                  <a:pt x="70" y="261"/>
                  <a:pt x="65" y="276"/>
                </a:cubicBezTo>
                <a:cubicBezTo>
                  <a:pt x="63" y="283"/>
                  <a:pt x="62" y="288"/>
                  <a:pt x="62" y="291"/>
                </a:cubicBezTo>
                <a:cubicBezTo>
                  <a:pt x="62" y="299"/>
                  <a:pt x="65" y="303"/>
                  <a:pt x="70" y="303"/>
                </a:cubicBezTo>
                <a:cubicBezTo>
                  <a:pt x="73" y="303"/>
                  <a:pt x="76" y="302"/>
                  <a:pt x="79" y="301"/>
                </a:cubicBezTo>
                <a:cubicBezTo>
                  <a:pt x="83" y="301"/>
                  <a:pt x="86" y="298"/>
                  <a:pt x="90" y="295"/>
                </a:cubicBezTo>
                <a:cubicBezTo>
                  <a:pt x="95" y="291"/>
                  <a:pt x="99" y="286"/>
                  <a:pt x="103" y="278"/>
                </a:cubicBezTo>
                <a:cubicBezTo>
                  <a:pt x="108" y="271"/>
                  <a:pt x="112" y="261"/>
                  <a:pt x="115" y="250"/>
                </a:cubicBezTo>
                <a:cubicBezTo>
                  <a:pt x="116" y="246"/>
                  <a:pt x="117" y="244"/>
                  <a:pt x="118" y="243"/>
                </a:cubicBezTo>
                <a:cubicBezTo>
                  <a:pt x="118" y="243"/>
                  <a:pt x="121" y="242"/>
                  <a:pt x="126" y="242"/>
                </a:cubicBezTo>
                <a:cubicBezTo>
                  <a:pt x="132" y="242"/>
                  <a:pt x="135" y="244"/>
                  <a:pt x="135" y="247"/>
                </a:cubicBezTo>
                <a:cubicBezTo>
                  <a:pt x="135" y="250"/>
                  <a:pt x="134" y="255"/>
                  <a:pt x="131" y="262"/>
                </a:cubicBezTo>
                <a:cubicBezTo>
                  <a:pt x="128" y="269"/>
                  <a:pt x="124" y="277"/>
                  <a:pt x="119" y="286"/>
                </a:cubicBezTo>
                <a:cubicBezTo>
                  <a:pt x="114" y="295"/>
                  <a:pt x="107" y="303"/>
                  <a:pt x="98" y="310"/>
                </a:cubicBezTo>
                <a:cubicBezTo>
                  <a:pt x="88" y="317"/>
                  <a:pt x="79" y="321"/>
                  <a:pt x="68" y="321"/>
                </a:cubicBezTo>
                <a:cubicBezTo>
                  <a:pt x="58" y="321"/>
                  <a:pt x="49" y="317"/>
                  <a:pt x="39" y="311"/>
                </a:cubicBezTo>
                <a:cubicBezTo>
                  <a:pt x="30" y="304"/>
                  <a:pt x="26" y="294"/>
                  <a:pt x="26" y="280"/>
                </a:cubicBezTo>
                <a:cubicBezTo>
                  <a:pt x="26" y="275"/>
                  <a:pt x="26" y="270"/>
                  <a:pt x="28" y="265"/>
                </a:cubicBezTo>
                <a:cubicBezTo>
                  <a:pt x="30" y="260"/>
                  <a:pt x="36" y="242"/>
                  <a:pt x="49" y="211"/>
                </a:cubicBezTo>
                <a:cubicBezTo>
                  <a:pt x="62" y="178"/>
                  <a:pt x="69" y="159"/>
                  <a:pt x="70" y="153"/>
                </a:cubicBezTo>
                <a:cubicBezTo>
                  <a:pt x="72" y="147"/>
                  <a:pt x="73" y="140"/>
                  <a:pt x="74" y="134"/>
                </a:cubicBezTo>
                <a:cubicBezTo>
                  <a:pt x="74" y="127"/>
                  <a:pt x="71" y="123"/>
                  <a:pt x="66" y="123"/>
                </a:cubicBezTo>
                <a:lnTo>
                  <a:pt x="65" y="123"/>
                </a:lnTo>
                <a:cubicBezTo>
                  <a:pt x="55" y="123"/>
                  <a:pt x="45" y="128"/>
                  <a:pt x="38" y="139"/>
                </a:cubicBezTo>
                <a:cubicBezTo>
                  <a:pt x="30" y="149"/>
                  <a:pt x="24" y="162"/>
                  <a:pt x="19" y="179"/>
                </a:cubicBezTo>
                <a:lnTo>
                  <a:pt x="18" y="180"/>
                </a:lnTo>
                <a:cubicBezTo>
                  <a:pt x="18" y="181"/>
                  <a:pt x="18" y="181"/>
                  <a:pt x="18" y="181"/>
                </a:cubicBezTo>
                <a:cubicBezTo>
                  <a:pt x="18" y="182"/>
                  <a:pt x="18" y="182"/>
                  <a:pt x="17" y="182"/>
                </a:cubicBezTo>
                <a:cubicBezTo>
                  <a:pt x="16" y="183"/>
                  <a:pt x="16" y="183"/>
                  <a:pt x="16" y="183"/>
                </a:cubicBezTo>
                <a:cubicBezTo>
                  <a:pt x="15" y="183"/>
                  <a:pt x="15" y="183"/>
                  <a:pt x="14" y="183"/>
                </a:cubicBezTo>
                <a:cubicBezTo>
                  <a:pt x="13" y="183"/>
                  <a:pt x="11" y="183"/>
                  <a:pt x="10" y="183"/>
                </a:cubicBezTo>
                <a:lnTo>
                  <a:pt x="3" y="183"/>
                </a:lnTo>
                <a:cubicBezTo>
                  <a:pt x="1" y="181"/>
                  <a:pt x="0" y="180"/>
                  <a:pt x="0" y="17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1147680" y="2426760"/>
            <a:ext cx="38581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You still need to solve an equation, but if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2" name=""/>
          <p:cNvSpPr/>
          <p:nvPr/>
        </p:nvSpPr>
        <p:spPr>
          <a:xfrm>
            <a:off x="952200" y="300024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3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8"/>
                  <a:pt x="141" y="174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4"/>
                  <a:pt x="36" y="168"/>
                  <a:pt x="27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8"/>
                  <a:pt x="0" y="106"/>
                  <a:pt x="0" y="93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7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8"/>
                  <a:pt x="187" y="80"/>
                  <a:pt x="187" y="93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63" name=""/>
          <p:cNvSpPr txBox="1"/>
          <p:nvPr/>
        </p:nvSpPr>
        <p:spPr>
          <a:xfrm>
            <a:off x="5202000" y="2426760"/>
            <a:ext cx="42192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is simple, that equation may be fast to solve.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4" name=""/>
          <p:cNvSpPr/>
          <p:nvPr/>
        </p:nvSpPr>
        <p:spPr>
          <a:xfrm>
            <a:off x="1352520" y="347652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6"/>
                  <a:pt x="183" y="117"/>
                  <a:pt x="179" y="129"/>
                </a:cubicBezTo>
                <a:cubicBezTo>
                  <a:pt x="174" y="140"/>
                  <a:pt x="167" y="150"/>
                  <a:pt x="159" y="159"/>
                </a:cubicBezTo>
                <a:cubicBezTo>
                  <a:pt x="150" y="168"/>
                  <a:pt x="140" y="174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4"/>
                  <a:pt x="35" y="168"/>
                  <a:pt x="27" y="159"/>
                </a:cubicBezTo>
                <a:cubicBezTo>
                  <a:pt x="18" y="150"/>
                  <a:pt x="11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2"/>
                  <a:pt x="150" y="18"/>
                  <a:pt x="159" y="27"/>
                </a:cubicBezTo>
                <a:cubicBezTo>
                  <a:pt x="167" y="36"/>
                  <a:pt x="174" y="46"/>
                  <a:pt x="179" y="58"/>
                </a:cubicBezTo>
                <a:cubicBezTo>
                  <a:pt x="183" y="69"/>
                  <a:pt x="186" y="81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5" name=""/>
          <p:cNvSpPr txBox="1"/>
          <p:nvPr/>
        </p:nvSpPr>
        <p:spPr>
          <a:xfrm>
            <a:off x="1147680" y="2881800"/>
            <a:ext cx="31690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For the space elevator simulation: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6" name=""/>
          <p:cNvSpPr/>
          <p:nvPr/>
        </p:nvSpPr>
        <p:spPr>
          <a:xfrm>
            <a:off x="6432840" y="340272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3" y="585"/>
                </a:moveTo>
                <a:cubicBezTo>
                  <a:pt x="44" y="585"/>
                  <a:pt x="45" y="586"/>
                  <a:pt x="47" y="587"/>
                </a:cubicBezTo>
                <a:cubicBezTo>
                  <a:pt x="49" y="588"/>
                  <a:pt x="51" y="588"/>
                  <a:pt x="54" y="589"/>
                </a:cubicBezTo>
                <a:cubicBezTo>
                  <a:pt x="57" y="589"/>
                  <a:pt x="60" y="589"/>
                  <a:pt x="62" y="589"/>
                </a:cubicBezTo>
                <a:cubicBezTo>
                  <a:pt x="68" y="589"/>
                  <a:pt x="74" y="586"/>
                  <a:pt x="79" y="581"/>
                </a:cubicBezTo>
                <a:cubicBezTo>
                  <a:pt x="84" y="575"/>
                  <a:pt x="87" y="568"/>
                  <a:pt x="89" y="561"/>
                </a:cubicBezTo>
                <a:cubicBezTo>
                  <a:pt x="94" y="549"/>
                  <a:pt x="101" y="515"/>
                  <a:pt x="112" y="458"/>
                </a:cubicBezTo>
                <a:cubicBezTo>
                  <a:pt x="123" y="401"/>
                  <a:pt x="133" y="348"/>
                  <a:pt x="143" y="296"/>
                </a:cubicBezTo>
                <a:cubicBezTo>
                  <a:pt x="153" y="245"/>
                  <a:pt x="158" y="219"/>
                  <a:pt x="158" y="219"/>
                </a:cubicBezTo>
                <a:lnTo>
                  <a:pt x="158" y="217"/>
                </a:lnTo>
                <a:lnTo>
                  <a:pt x="126" y="217"/>
                </a:lnTo>
                <a:cubicBezTo>
                  <a:pt x="105" y="217"/>
                  <a:pt x="94" y="216"/>
                  <a:pt x="93" y="216"/>
                </a:cubicBezTo>
                <a:cubicBezTo>
                  <a:pt x="91" y="214"/>
                  <a:pt x="90" y="212"/>
                  <a:pt x="90" y="209"/>
                </a:cubicBezTo>
                <a:lnTo>
                  <a:pt x="95" y="190"/>
                </a:lnTo>
                <a:cubicBezTo>
                  <a:pt x="96" y="188"/>
                  <a:pt x="97" y="187"/>
                  <a:pt x="100" y="187"/>
                </a:cubicBezTo>
                <a:cubicBezTo>
                  <a:pt x="103" y="187"/>
                  <a:pt x="113" y="186"/>
                  <a:pt x="132" y="186"/>
                </a:cubicBezTo>
                <a:cubicBezTo>
                  <a:pt x="153" y="186"/>
                  <a:pt x="164" y="186"/>
                  <a:pt x="164" y="185"/>
                </a:cubicBezTo>
                <a:cubicBezTo>
                  <a:pt x="164" y="184"/>
                  <a:pt x="166" y="173"/>
                  <a:pt x="170" y="152"/>
                </a:cubicBezTo>
                <a:cubicBezTo>
                  <a:pt x="174" y="130"/>
                  <a:pt x="177" y="117"/>
                  <a:pt x="178" y="112"/>
                </a:cubicBezTo>
                <a:cubicBezTo>
                  <a:pt x="195" y="38"/>
                  <a:pt x="228" y="0"/>
                  <a:pt x="277" y="0"/>
                </a:cubicBezTo>
                <a:cubicBezTo>
                  <a:pt x="294" y="1"/>
                  <a:pt x="308" y="6"/>
                  <a:pt x="319" y="15"/>
                </a:cubicBezTo>
                <a:cubicBezTo>
                  <a:pt x="329" y="24"/>
                  <a:pt x="335" y="37"/>
                  <a:pt x="335" y="52"/>
                </a:cubicBezTo>
                <a:cubicBezTo>
                  <a:pt x="335" y="68"/>
                  <a:pt x="330" y="80"/>
                  <a:pt x="321" y="87"/>
                </a:cubicBezTo>
                <a:cubicBezTo>
                  <a:pt x="311" y="94"/>
                  <a:pt x="302" y="98"/>
                  <a:pt x="292" y="98"/>
                </a:cubicBezTo>
                <a:cubicBezTo>
                  <a:pt x="272" y="98"/>
                  <a:pt x="262" y="89"/>
                  <a:pt x="262" y="70"/>
                </a:cubicBezTo>
                <a:cubicBezTo>
                  <a:pt x="262" y="62"/>
                  <a:pt x="264" y="54"/>
                  <a:pt x="269" y="48"/>
                </a:cubicBezTo>
                <a:cubicBezTo>
                  <a:pt x="274" y="42"/>
                  <a:pt x="281" y="37"/>
                  <a:pt x="286" y="33"/>
                </a:cubicBezTo>
                <a:lnTo>
                  <a:pt x="292" y="29"/>
                </a:lnTo>
                <a:cubicBezTo>
                  <a:pt x="285" y="27"/>
                  <a:pt x="277" y="25"/>
                  <a:pt x="271" y="25"/>
                </a:cubicBezTo>
                <a:cubicBezTo>
                  <a:pt x="266" y="25"/>
                  <a:pt x="261" y="28"/>
                  <a:pt x="256" y="32"/>
                </a:cubicBezTo>
                <a:cubicBezTo>
                  <a:pt x="251" y="37"/>
                  <a:pt x="247" y="44"/>
                  <a:pt x="246" y="52"/>
                </a:cubicBezTo>
                <a:cubicBezTo>
                  <a:pt x="242" y="65"/>
                  <a:pt x="239" y="82"/>
                  <a:pt x="235" y="104"/>
                </a:cubicBezTo>
                <a:cubicBezTo>
                  <a:pt x="231" y="126"/>
                  <a:pt x="227" y="145"/>
                  <a:pt x="224" y="160"/>
                </a:cubicBezTo>
                <a:cubicBezTo>
                  <a:pt x="221" y="176"/>
                  <a:pt x="219" y="184"/>
                  <a:pt x="219" y="185"/>
                </a:cubicBezTo>
                <a:cubicBezTo>
                  <a:pt x="219" y="185"/>
                  <a:pt x="232" y="186"/>
                  <a:pt x="256" y="186"/>
                </a:cubicBezTo>
                <a:cubicBezTo>
                  <a:pt x="277" y="186"/>
                  <a:pt x="289" y="186"/>
                  <a:pt x="292" y="187"/>
                </a:cubicBezTo>
                <a:cubicBezTo>
                  <a:pt x="296" y="187"/>
                  <a:pt x="298" y="188"/>
                  <a:pt x="300" y="191"/>
                </a:cubicBezTo>
                <a:cubicBezTo>
                  <a:pt x="300" y="192"/>
                  <a:pt x="300" y="196"/>
                  <a:pt x="298" y="202"/>
                </a:cubicBezTo>
                <a:cubicBezTo>
                  <a:pt x="297" y="208"/>
                  <a:pt x="296" y="211"/>
                  <a:pt x="295" y="213"/>
                </a:cubicBezTo>
                <a:cubicBezTo>
                  <a:pt x="294" y="215"/>
                  <a:pt x="292" y="216"/>
                  <a:pt x="289" y="216"/>
                </a:cubicBezTo>
                <a:cubicBezTo>
                  <a:pt x="286" y="216"/>
                  <a:pt x="273" y="216"/>
                  <a:pt x="252" y="217"/>
                </a:cubicBezTo>
                <a:lnTo>
                  <a:pt x="214" y="217"/>
                </a:lnTo>
                <a:lnTo>
                  <a:pt x="198" y="299"/>
                </a:lnTo>
                <a:cubicBezTo>
                  <a:pt x="177" y="410"/>
                  <a:pt x="162" y="480"/>
                  <a:pt x="153" y="508"/>
                </a:cubicBezTo>
                <a:cubicBezTo>
                  <a:pt x="141" y="546"/>
                  <a:pt x="126" y="574"/>
                  <a:pt x="106" y="593"/>
                </a:cubicBezTo>
                <a:cubicBezTo>
                  <a:pt x="90" y="607"/>
                  <a:pt x="73" y="614"/>
                  <a:pt x="57" y="614"/>
                </a:cubicBezTo>
                <a:cubicBezTo>
                  <a:pt x="43" y="614"/>
                  <a:pt x="30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5" y="529"/>
                </a:cubicBezTo>
                <a:cubicBezTo>
                  <a:pt x="24" y="521"/>
                  <a:pt x="33" y="517"/>
                  <a:pt x="43" y="517"/>
                </a:cubicBezTo>
                <a:cubicBezTo>
                  <a:pt x="63" y="517"/>
                  <a:pt x="73" y="527"/>
                  <a:pt x="73" y="546"/>
                </a:cubicBezTo>
                <a:cubicBezTo>
                  <a:pt x="73" y="554"/>
                  <a:pt x="70" y="561"/>
                  <a:pt x="65" y="568"/>
                </a:cubicBezTo>
                <a:cubicBezTo>
                  <a:pt x="60" y="574"/>
                  <a:pt x="55" y="579"/>
                  <a:pt x="49" y="582"/>
                </a:cubicBezTo>
                <a:lnTo>
                  <a:pt x="43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67" name=""/>
          <p:cNvSpPr/>
          <p:nvPr/>
        </p:nvSpPr>
        <p:spPr>
          <a:xfrm>
            <a:off x="6516000" y="3348360"/>
            <a:ext cx="29160" cy="29520"/>
          </a:xfrm>
          <a:custGeom>
            <a:avLst/>
            <a:gdLst/>
            <a:ahLst/>
            <a:rect l="0" t="0" r="r" b="b"/>
            <a:pathLst>
              <a:path w="81" h="82">
                <a:moveTo>
                  <a:pt x="0" y="41"/>
                </a:moveTo>
                <a:cubicBezTo>
                  <a:pt x="0" y="29"/>
                  <a:pt x="4" y="18"/>
                  <a:pt x="12" y="11"/>
                </a:cubicBezTo>
                <a:cubicBezTo>
                  <a:pt x="20" y="3"/>
                  <a:pt x="31" y="0"/>
                  <a:pt x="43" y="0"/>
                </a:cubicBezTo>
                <a:cubicBezTo>
                  <a:pt x="53" y="1"/>
                  <a:pt x="62" y="5"/>
                  <a:pt x="69" y="11"/>
                </a:cubicBezTo>
                <a:cubicBezTo>
                  <a:pt x="77" y="18"/>
                  <a:pt x="81" y="29"/>
                  <a:pt x="81" y="41"/>
                </a:cubicBezTo>
                <a:cubicBezTo>
                  <a:pt x="81" y="55"/>
                  <a:pt x="77" y="65"/>
                  <a:pt x="69" y="72"/>
                </a:cubicBezTo>
                <a:cubicBezTo>
                  <a:pt x="62" y="78"/>
                  <a:pt x="52" y="82"/>
                  <a:pt x="41" y="82"/>
                </a:cubicBezTo>
                <a:cubicBezTo>
                  <a:pt x="30" y="82"/>
                  <a:pt x="20" y="78"/>
                  <a:pt x="12" y="72"/>
                </a:cubicBezTo>
                <a:cubicBezTo>
                  <a:pt x="4" y="65"/>
                  <a:pt x="0" y="55"/>
                  <a:pt x="0" y="4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68" name=""/>
          <p:cNvSpPr/>
          <p:nvPr/>
        </p:nvSpPr>
        <p:spPr>
          <a:xfrm>
            <a:off x="6550200" y="3496680"/>
            <a:ext cx="48240" cy="115560"/>
          </a:xfrm>
          <a:custGeom>
            <a:avLst/>
            <a:gdLst/>
            <a:ahLst/>
            <a:rect l="0" t="0" r="r" b="b"/>
            <a:pathLst>
              <a:path w="134" h="321">
                <a:moveTo>
                  <a:pt x="77" y="30"/>
                </a:moveTo>
                <a:cubicBezTo>
                  <a:pt x="77" y="23"/>
                  <a:pt x="80" y="15"/>
                  <a:pt x="86" y="9"/>
                </a:cubicBezTo>
                <a:cubicBezTo>
                  <a:pt x="92" y="4"/>
                  <a:pt x="100" y="1"/>
                  <a:pt x="108" y="0"/>
                </a:cubicBezTo>
                <a:cubicBezTo>
                  <a:pt x="114" y="0"/>
                  <a:pt x="119" y="2"/>
                  <a:pt x="123" y="6"/>
                </a:cubicBezTo>
                <a:cubicBezTo>
                  <a:pt x="126" y="10"/>
                  <a:pt x="128" y="15"/>
                  <a:pt x="129" y="21"/>
                </a:cubicBezTo>
                <a:cubicBezTo>
                  <a:pt x="129" y="29"/>
                  <a:pt x="126" y="35"/>
                  <a:pt x="119" y="41"/>
                </a:cubicBezTo>
                <a:cubicBezTo>
                  <a:pt x="113" y="47"/>
                  <a:pt x="106" y="51"/>
                  <a:pt x="98" y="51"/>
                </a:cubicBezTo>
                <a:cubicBezTo>
                  <a:pt x="94" y="51"/>
                  <a:pt x="88" y="49"/>
                  <a:pt x="84" y="46"/>
                </a:cubicBezTo>
                <a:cubicBezTo>
                  <a:pt x="80" y="43"/>
                  <a:pt x="78" y="38"/>
                  <a:pt x="77" y="30"/>
                </a:cubicBezTo>
                <a:moveTo>
                  <a:pt x="0" y="180"/>
                </a:moveTo>
                <a:cubicBezTo>
                  <a:pt x="0" y="177"/>
                  <a:pt x="1" y="172"/>
                  <a:pt x="4" y="165"/>
                </a:cubicBezTo>
                <a:cubicBezTo>
                  <a:pt x="7" y="157"/>
                  <a:pt x="11" y="149"/>
                  <a:pt x="15" y="140"/>
                </a:cubicBezTo>
                <a:cubicBezTo>
                  <a:pt x="20" y="132"/>
                  <a:pt x="27" y="124"/>
                  <a:pt x="36" y="116"/>
                </a:cubicBezTo>
                <a:cubicBezTo>
                  <a:pt x="46" y="109"/>
                  <a:pt x="55" y="105"/>
                  <a:pt x="65" y="106"/>
                </a:cubicBezTo>
                <a:cubicBezTo>
                  <a:pt x="77" y="106"/>
                  <a:pt x="88" y="109"/>
                  <a:pt x="97" y="117"/>
                </a:cubicBezTo>
                <a:cubicBezTo>
                  <a:pt x="105" y="124"/>
                  <a:pt x="109" y="134"/>
                  <a:pt x="110" y="146"/>
                </a:cubicBezTo>
                <a:cubicBezTo>
                  <a:pt x="110" y="152"/>
                  <a:pt x="107" y="160"/>
                  <a:pt x="103" y="173"/>
                </a:cubicBezTo>
                <a:cubicBezTo>
                  <a:pt x="99" y="185"/>
                  <a:pt x="91" y="202"/>
                  <a:pt x="83" y="223"/>
                </a:cubicBezTo>
                <a:cubicBezTo>
                  <a:pt x="75" y="244"/>
                  <a:pt x="68" y="262"/>
                  <a:pt x="63" y="277"/>
                </a:cubicBezTo>
                <a:cubicBezTo>
                  <a:pt x="61" y="284"/>
                  <a:pt x="61" y="289"/>
                  <a:pt x="61" y="292"/>
                </a:cubicBezTo>
                <a:cubicBezTo>
                  <a:pt x="61" y="300"/>
                  <a:pt x="63" y="304"/>
                  <a:pt x="69" y="304"/>
                </a:cubicBezTo>
                <a:cubicBezTo>
                  <a:pt x="72" y="304"/>
                  <a:pt x="75" y="303"/>
                  <a:pt x="78" y="302"/>
                </a:cubicBezTo>
                <a:cubicBezTo>
                  <a:pt x="81" y="301"/>
                  <a:pt x="85" y="299"/>
                  <a:pt x="89" y="296"/>
                </a:cubicBezTo>
                <a:cubicBezTo>
                  <a:pt x="94" y="292"/>
                  <a:pt x="98" y="287"/>
                  <a:pt x="103" y="279"/>
                </a:cubicBezTo>
                <a:cubicBezTo>
                  <a:pt x="107" y="271"/>
                  <a:pt x="111" y="262"/>
                  <a:pt x="114" y="251"/>
                </a:cubicBezTo>
                <a:cubicBezTo>
                  <a:pt x="115" y="247"/>
                  <a:pt x="116" y="245"/>
                  <a:pt x="117" y="244"/>
                </a:cubicBezTo>
                <a:cubicBezTo>
                  <a:pt x="117" y="244"/>
                  <a:pt x="120" y="243"/>
                  <a:pt x="125" y="243"/>
                </a:cubicBezTo>
                <a:cubicBezTo>
                  <a:pt x="131" y="243"/>
                  <a:pt x="134" y="245"/>
                  <a:pt x="134" y="248"/>
                </a:cubicBezTo>
                <a:cubicBezTo>
                  <a:pt x="134" y="251"/>
                  <a:pt x="133" y="256"/>
                  <a:pt x="130" y="263"/>
                </a:cubicBezTo>
                <a:cubicBezTo>
                  <a:pt x="127" y="270"/>
                  <a:pt x="123" y="278"/>
                  <a:pt x="118" y="287"/>
                </a:cubicBezTo>
                <a:cubicBezTo>
                  <a:pt x="113" y="296"/>
                  <a:pt x="106" y="304"/>
                  <a:pt x="97" y="311"/>
                </a:cubicBezTo>
                <a:cubicBezTo>
                  <a:pt x="87" y="318"/>
                  <a:pt x="77" y="321"/>
                  <a:pt x="66" y="321"/>
                </a:cubicBezTo>
                <a:cubicBezTo>
                  <a:pt x="56" y="321"/>
                  <a:pt x="47" y="318"/>
                  <a:pt x="38" y="311"/>
                </a:cubicBezTo>
                <a:cubicBezTo>
                  <a:pt x="30" y="305"/>
                  <a:pt x="25" y="295"/>
                  <a:pt x="25" y="281"/>
                </a:cubicBezTo>
                <a:cubicBezTo>
                  <a:pt x="25" y="276"/>
                  <a:pt x="26" y="270"/>
                  <a:pt x="27" y="266"/>
                </a:cubicBezTo>
                <a:cubicBezTo>
                  <a:pt x="29" y="261"/>
                  <a:pt x="36" y="243"/>
                  <a:pt x="48" y="211"/>
                </a:cubicBezTo>
                <a:cubicBezTo>
                  <a:pt x="60" y="179"/>
                  <a:pt x="67" y="160"/>
                  <a:pt x="69" y="154"/>
                </a:cubicBezTo>
                <a:cubicBezTo>
                  <a:pt x="71" y="147"/>
                  <a:pt x="72" y="141"/>
                  <a:pt x="72" y="135"/>
                </a:cubicBezTo>
                <a:cubicBezTo>
                  <a:pt x="72" y="128"/>
                  <a:pt x="69" y="124"/>
                  <a:pt x="64" y="124"/>
                </a:cubicBezTo>
                <a:lnTo>
                  <a:pt x="63" y="124"/>
                </a:lnTo>
                <a:cubicBezTo>
                  <a:pt x="53" y="124"/>
                  <a:pt x="45" y="129"/>
                  <a:pt x="37" y="140"/>
                </a:cubicBezTo>
                <a:cubicBezTo>
                  <a:pt x="29" y="150"/>
                  <a:pt x="23" y="163"/>
                  <a:pt x="19" y="180"/>
                </a:cubicBezTo>
                <a:cubicBezTo>
                  <a:pt x="18" y="180"/>
                  <a:pt x="18" y="180"/>
                  <a:pt x="18" y="181"/>
                </a:cubicBezTo>
                <a:cubicBezTo>
                  <a:pt x="17" y="182"/>
                  <a:pt x="17" y="182"/>
                  <a:pt x="17" y="182"/>
                </a:cubicBezTo>
                <a:cubicBezTo>
                  <a:pt x="17" y="183"/>
                  <a:pt x="17" y="183"/>
                  <a:pt x="16" y="183"/>
                </a:cubicBezTo>
                <a:cubicBezTo>
                  <a:pt x="16" y="184"/>
                  <a:pt x="15" y="184"/>
                  <a:pt x="15" y="184"/>
                </a:cubicBezTo>
                <a:cubicBezTo>
                  <a:pt x="15" y="184"/>
                  <a:pt x="14" y="184"/>
                  <a:pt x="13" y="184"/>
                </a:cubicBezTo>
                <a:cubicBezTo>
                  <a:pt x="12" y="184"/>
                  <a:pt x="11" y="184"/>
                  <a:pt x="9" y="184"/>
                </a:cubicBezTo>
                <a:lnTo>
                  <a:pt x="3" y="184"/>
                </a:lnTo>
                <a:cubicBezTo>
                  <a:pt x="1" y="182"/>
                  <a:pt x="0" y="180"/>
                  <a:pt x="0" y="18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69" name=""/>
          <p:cNvSpPr/>
          <p:nvPr/>
        </p:nvSpPr>
        <p:spPr>
          <a:xfrm>
            <a:off x="1352520" y="382896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6"/>
                  <a:pt x="183" y="117"/>
                  <a:pt x="179" y="129"/>
                </a:cubicBezTo>
                <a:cubicBezTo>
                  <a:pt x="174" y="140"/>
                  <a:pt x="167" y="150"/>
                  <a:pt x="159" y="159"/>
                </a:cubicBezTo>
                <a:cubicBezTo>
                  <a:pt x="150" y="168"/>
                  <a:pt x="140" y="174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4"/>
                  <a:pt x="35" y="168"/>
                  <a:pt x="27" y="159"/>
                </a:cubicBezTo>
                <a:cubicBezTo>
                  <a:pt x="18" y="150"/>
                  <a:pt x="11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1" y="47"/>
                  <a:pt x="18" y="37"/>
                  <a:pt x="27" y="28"/>
                </a:cubicBezTo>
                <a:cubicBezTo>
                  <a:pt x="35" y="19"/>
                  <a:pt x="46" y="12"/>
                  <a:pt x="58" y="8"/>
                </a:cubicBezTo>
                <a:cubicBezTo>
                  <a:pt x="69" y="3"/>
                  <a:pt x="81" y="0"/>
                  <a:pt x="93" y="0"/>
                </a:cubicBezTo>
                <a:cubicBezTo>
                  <a:pt x="105" y="0"/>
                  <a:pt x="117" y="3"/>
                  <a:pt x="129" y="8"/>
                </a:cubicBezTo>
                <a:cubicBezTo>
                  <a:pt x="140" y="12"/>
                  <a:pt x="150" y="19"/>
                  <a:pt x="159" y="28"/>
                </a:cubicBezTo>
                <a:cubicBezTo>
                  <a:pt x="167" y="37"/>
                  <a:pt x="174" y="47"/>
                  <a:pt x="179" y="58"/>
                </a:cubicBezTo>
                <a:cubicBezTo>
                  <a:pt x="183" y="69"/>
                  <a:pt x="186" y="81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0" name=""/>
          <p:cNvSpPr txBox="1"/>
          <p:nvPr/>
        </p:nvSpPr>
        <p:spPr>
          <a:xfrm>
            <a:off x="1547640" y="3360240"/>
            <a:ext cx="49064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climber, all forces acting on it, and their reactions in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1" name=""/>
          <p:cNvSpPr/>
          <p:nvPr/>
        </p:nvSpPr>
        <p:spPr>
          <a:xfrm>
            <a:off x="3270600" y="375516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3" y="585"/>
                </a:moveTo>
                <a:cubicBezTo>
                  <a:pt x="44" y="585"/>
                  <a:pt x="45" y="586"/>
                  <a:pt x="47" y="587"/>
                </a:cubicBezTo>
                <a:cubicBezTo>
                  <a:pt x="49" y="587"/>
                  <a:pt x="51" y="588"/>
                  <a:pt x="54" y="589"/>
                </a:cubicBezTo>
                <a:cubicBezTo>
                  <a:pt x="57" y="589"/>
                  <a:pt x="60" y="589"/>
                  <a:pt x="62" y="589"/>
                </a:cubicBezTo>
                <a:cubicBezTo>
                  <a:pt x="68" y="589"/>
                  <a:pt x="75" y="586"/>
                  <a:pt x="80" y="581"/>
                </a:cubicBezTo>
                <a:cubicBezTo>
                  <a:pt x="85" y="575"/>
                  <a:pt x="88" y="568"/>
                  <a:pt x="90" y="561"/>
                </a:cubicBezTo>
                <a:cubicBezTo>
                  <a:pt x="95" y="549"/>
                  <a:pt x="102" y="515"/>
                  <a:pt x="113" y="458"/>
                </a:cubicBezTo>
                <a:cubicBezTo>
                  <a:pt x="124" y="401"/>
                  <a:pt x="134" y="347"/>
                  <a:pt x="144" y="296"/>
                </a:cubicBezTo>
                <a:cubicBezTo>
                  <a:pt x="154" y="244"/>
                  <a:pt x="159" y="218"/>
                  <a:pt x="159" y="218"/>
                </a:cubicBezTo>
                <a:lnTo>
                  <a:pt x="159" y="216"/>
                </a:lnTo>
                <a:lnTo>
                  <a:pt x="127" y="216"/>
                </a:lnTo>
                <a:cubicBezTo>
                  <a:pt x="106" y="216"/>
                  <a:pt x="95" y="215"/>
                  <a:pt x="94" y="214"/>
                </a:cubicBezTo>
                <a:cubicBezTo>
                  <a:pt x="92" y="213"/>
                  <a:pt x="91" y="211"/>
                  <a:pt x="91" y="208"/>
                </a:cubicBezTo>
                <a:lnTo>
                  <a:pt x="96" y="189"/>
                </a:lnTo>
                <a:cubicBezTo>
                  <a:pt x="97" y="187"/>
                  <a:pt x="98" y="186"/>
                  <a:pt x="101" y="186"/>
                </a:cubicBezTo>
                <a:cubicBezTo>
                  <a:pt x="104" y="186"/>
                  <a:pt x="114" y="185"/>
                  <a:pt x="133" y="185"/>
                </a:cubicBezTo>
                <a:cubicBezTo>
                  <a:pt x="154" y="185"/>
                  <a:pt x="165" y="185"/>
                  <a:pt x="165" y="184"/>
                </a:cubicBezTo>
                <a:cubicBezTo>
                  <a:pt x="165" y="183"/>
                  <a:pt x="167" y="172"/>
                  <a:pt x="171" y="150"/>
                </a:cubicBezTo>
                <a:cubicBezTo>
                  <a:pt x="175" y="129"/>
                  <a:pt x="178" y="116"/>
                  <a:pt x="179" y="111"/>
                </a:cubicBezTo>
                <a:cubicBezTo>
                  <a:pt x="196" y="37"/>
                  <a:pt x="229" y="0"/>
                  <a:pt x="278" y="0"/>
                </a:cubicBezTo>
                <a:cubicBezTo>
                  <a:pt x="294" y="1"/>
                  <a:pt x="308" y="6"/>
                  <a:pt x="319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1" y="86"/>
                </a:cubicBezTo>
                <a:cubicBezTo>
                  <a:pt x="311" y="93"/>
                  <a:pt x="302" y="97"/>
                  <a:pt x="292" y="97"/>
                </a:cubicBezTo>
                <a:cubicBezTo>
                  <a:pt x="273" y="97"/>
                  <a:pt x="263" y="88"/>
                  <a:pt x="263" y="69"/>
                </a:cubicBezTo>
                <a:cubicBezTo>
                  <a:pt x="263" y="60"/>
                  <a:pt x="265" y="53"/>
                  <a:pt x="270" y="47"/>
                </a:cubicBezTo>
                <a:cubicBezTo>
                  <a:pt x="275" y="40"/>
                  <a:pt x="280" y="36"/>
                  <a:pt x="286" y="33"/>
                </a:cubicBezTo>
                <a:lnTo>
                  <a:pt x="292" y="29"/>
                </a:lnTo>
                <a:cubicBezTo>
                  <a:pt x="285" y="27"/>
                  <a:pt x="278" y="25"/>
                  <a:pt x="272" y="25"/>
                </a:cubicBezTo>
                <a:cubicBezTo>
                  <a:pt x="267" y="25"/>
                  <a:pt x="262" y="27"/>
                  <a:pt x="257" y="32"/>
                </a:cubicBezTo>
                <a:cubicBezTo>
                  <a:pt x="252" y="36"/>
                  <a:pt x="248" y="43"/>
                  <a:pt x="247" y="51"/>
                </a:cubicBezTo>
                <a:cubicBezTo>
                  <a:pt x="243" y="64"/>
                  <a:pt x="240" y="81"/>
                  <a:pt x="236" y="103"/>
                </a:cubicBezTo>
                <a:cubicBezTo>
                  <a:pt x="232" y="125"/>
                  <a:pt x="228" y="144"/>
                  <a:pt x="225" y="159"/>
                </a:cubicBezTo>
                <a:cubicBezTo>
                  <a:pt x="222" y="175"/>
                  <a:pt x="220" y="183"/>
                  <a:pt x="220" y="184"/>
                </a:cubicBezTo>
                <a:cubicBezTo>
                  <a:pt x="220" y="184"/>
                  <a:pt x="233" y="185"/>
                  <a:pt x="257" y="185"/>
                </a:cubicBezTo>
                <a:cubicBezTo>
                  <a:pt x="278" y="185"/>
                  <a:pt x="289" y="185"/>
                  <a:pt x="292" y="186"/>
                </a:cubicBezTo>
                <a:cubicBezTo>
                  <a:pt x="296" y="186"/>
                  <a:pt x="298" y="187"/>
                  <a:pt x="300" y="190"/>
                </a:cubicBezTo>
                <a:cubicBezTo>
                  <a:pt x="300" y="191"/>
                  <a:pt x="300" y="195"/>
                  <a:pt x="298" y="201"/>
                </a:cubicBezTo>
                <a:cubicBezTo>
                  <a:pt x="297" y="207"/>
                  <a:pt x="296" y="210"/>
                  <a:pt x="295" y="212"/>
                </a:cubicBezTo>
                <a:cubicBezTo>
                  <a:pt x="294" y="214"/>
                  <a:pt x="292" y="215"/>
                  <a:pt x="289" y="215"/>
                </a:cubicBezTo>
                <a:cubicBezTo>
                  <a:pt x="286" y="215"/>
                  <a:pt x="274" y="215"/>
                  <a:pt x="253" y="216"/>
                </a:cubicBezTo>
                <a:lnTo>
                  <a:pt x="215" y="216"/>
                </a:lnTo>
                <a:lnTo>
                  <a:pt x="199" y="299"/>
                </a:lnTo>
                <a:cubicBezTo>
                  <a:pt x="178" y="410"/>
                  <a:pt x="163" y="480"/>
                  <a:pt x="154" y="508"/>
                </a:cubicBezTo>
                <a:cubicBezTo>
                  <a:pt x="142" y="546"/>
                  <a:pt x="126" y="574"/>
                  <a:pt x="107" y="593"/>
                </a:cubicBezTo>
                <a:cubicBezTo>
                  <a:pt x="91" y="607"/>
                  <a:pt x="74" y="614"/>
                  <a:pt x="57" y="614"/>
                </a:cubicBezTo>
                <a:cubicBezTo>
                  <a:pt x="43" y="614"/>
                  <a:pt x="30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5" y="529"/>
                </a:cubicBezTo>
                <a:cubicBezTo>
                  <a:pt x="24" y="521"/>
                  <a:pt x="33" y="517"/>
                  <a:pt x="43" y="517"/>
                </a:cubicBezTo>
                <a:cubicBezTo>
                  <a:pt x="63" y="517"/>
                  <a:pt x="74" y="527"/>
                  <a:pt x="74" y="546"/>
                </a:cubicBezTo>
                <a:cubicBezTo>
                  <a:pt x="74" y="554"/>
                  <a:pt x="70" y="561"/>
                  <a:pt x="65" y="568"/>
                </a:cubicBezTo>
                <a:cubicBezTo>
                  <a:pt x="60" y="574"/>
                  <a:pt x="55" y="579"/>
                  <a:pt x="49" y="582"/>
                </a:cubicBezTo>
                <a:lnTo>
                  <a:pt x="43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72" name=""/>
          <p:cNvSpPr/>
          <p:nvPr/>
        </p:nvSpPr>
        <p:spPr>
          <a:xfrm>
            <a:off x="3353760" y="3700800"/>
            <a:ext cx="29160" cy="29520"/>
          </a:xfrm>
          <a:custGeom>
            <a:avLst/>
            <a:gdLst/>
            <a:ahLst/>
            <a:rect l="0" t="0" r="r" b="b"/>
            <a:pathLst>
              <a:path w="81" h="82">
                <a:moveTo>
                  <a:pt x="0" y="40"/>
                </a:moveTo>
                <a:cubicBezTo>
                  <a:pt x="0" y="28"/>
                  <a:pt x="5" y="18"/>
                  <a:pt x="13" y="11"/>
                </a:cubicBezTo>
                <a:cubicBezTo>
                  <a:pt x="21" y="3"/>
                  <a:pt x="31" y="0"/>
                  <a:pt x="43" y="0"/>
                </a:cubicBezTo>
                <a:cubicBezTo>
                  <a:pt x="53" y="1"/>
                  <a:pt x="62" y="4"/>
                  <a:pt x="69" y="11"/>
                </a:cubicBezTo>
                <a:cubicBezTo>
                  <a:pt x="77" y="18"/>
                  <a:pt x="81" y="28"/>
                  <a:pt x="81" y="40"/>
                </a:cubicBezTo>
                <a:cubicBezTo>
                  <a:pt x="81" y="54"/>
                  <a:pt x="77" y="64"/>
                  <a:pt x="69" y="70"/>
                </a:cubicBezTo>
                <a:cubicBezTo>
                  <a:pt x="62" y="77"/>
                  <a:pt x="52" y="82"/>
                  <a:pt x="41" y="82"/>
                </a:cubicBezTo>
                <a:cubicBezTo>
                  <a:pt x="30" y="82"/>
                  <a:pt x="21" y="77"/>
                  <a:pt x="13" y="70"/>
                </a:cubicBezTo>
                <a:cubicBezTo>
                  <a:pt x="5" y="64"/>
                  <a:pt x="0" y="54"/>
                  <a:pt x="0" y="4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73" name=""/>
          <p:cNvSpPr/>
          <p:nvPr/>
        </p:nvSpPr>
        <p:spPr>
          <a:xfrm>
            <a:off x="3390840" y="3886920"/>
            <a:ext cx="67320" cy="77760"/>
          </a:xfrm>
          <a:custGeom>
            <a:avLst/>
            <a:gdLst/>
            <a:ahLst/>
            <a:rect l="0" t="0" r="r" b="b"/>
            <a:pathLst>
              <a:path w="187" h="216">
                <a:moveTo>
                  <a:pt x="0" y="131"/>
                </a:moveTo>
                <a:cubicBezTo>
                  <a:pt x="0" y="113"/>
                  <a:pt x="3" y="97"/>
                  <a:pt x="9" y="82"/>
                </a:cubicBezTo>
                <a:cubicBezTo>
                  <a:pt x="15" y="67"/>
                  <a:pt x="23" y="53"/>
                  <a:pt x="33" y="43"/>
                </a:cubicBezTo>
                <a:cubicBezTo>
                  <a:pt x="42" y="34"/>
                  <a:pt x="53" y="25"/>
                  <a:pt x="64" y="19"/>
                </a:cubicBezTo>
                <a:cubicBezTo>
                  <a:pt x="76" y="12"/>
                  <a:pt x="87" y="7"/>
                  <a:pt x="98" y="4"/>
                </a:cubicBezTo>
                <a:cubicBezTo>
                  <a:pt x="108" y="1"/>
                  <a:pt x="119" y="-1"/>
                  <a:pt x="129" y="0"/>
                </a:cubicBezTo>
                <a:lnTo>
                  <a:pt x="130" y="0"/>
                </a:lnTo>
                <a:cubicBezTo>
                  <a:pt x="145" y="0"/>
                  <a:pt x="157" y="3"/>
                  <a:pt x="167" y="10"/>
                </a:cubicBezTo>
                <a:cubicBezTo>
                  <a:pt x="178" y="17"/>
                  <a:pt x="183" y="27"/>
                  <a:pt x="183" y="41"/>
                </a:cubicBezTo>
                <a:cubicBezTo>
                  <a:pt x="183" y="71"/>
                  <a:pt x="165" y="89"/>
                  <a:pt x="130" y="98"/>
                </a:cubicBezTo>
                <a:cubicBezTo>
                  <a:pt x="115" y="102"/>
                  <a:pt x="92" y="105"/>
                  <a:pt x="65" y="105"/>
                </a:cubicBezTo>
                <a:cubicBezTo>
                  <a:pt x="54" y="105"/>
                  <a:pt x="48" y="105"/>
                  <a:pt x="47" y="106"/>
                </a:cubicBezTo>
                <a:cubicBezTo>
                  <a:pt x="47" y="107"/>
                  <a:pt x="46" y="112"/>
                  <a:pt x="44" y="123"/>
                </a:cubicBezTo>
                <a:cubicBezTo>
                  <a:pt x="43" y="133"/>
                  <a:pt x="41" y="142"/>
                  <a:pt x="41" y="150"/>
                </a:cubicBezTo>
                <a:cubicBezTo>
                  <a:pt x="41" y="165"/>
                  <a:pt x="44" y="177"/>
                  <a:pt x="51" y="185"/>
                </a:cubicBezTo>
                <a:cubicBezTo>
                  <a:pt x="58" y="194"/>
                  <a:pt x="68" y="198"/>
                  <a:pt x="81" y="199"/>
                </a:cubicBezTo>
                <a:cubicBezTo>
                  <a:pt x="94" y="199"/>
                  <a:pt x="110" y="196"/>
                  <a:pt x="126" y="190"/>
                </a:cubicBezTo>
                <a:cubicBezTo>
                  <a:pt x="143" y="183"/>
                  <a:pt x="157" y="173"/>
                  <a:pt x="170" y="158"/>
                </a:cubicBezTo>
                <a:cubicBezTo>
                  <a:pt x="173" y="155"/>
                  <a:pt x="175" y="154"/>
                  <a:pt x="176" y="154"/>
                </a:cubicBezTo>
                <a:cubicBezTo>
                  <a:pt x="177" y="154"/>
                  <a:pt x="179" y="155"/>
                  <a:pt x="182" y="158"/>
                </a:cubicBezTo>
                <a:cubicBezTo>
                  <a:pt x="185" y="161"/>
                  <a:pt x="187" y="163"/>
                  <a:pt x="187" y="164"/>
                </a:cubicBezTo>
                <a:cubicBezTo>
                  <a:pt x="187" y="166"/>
                  <a:pt x="186" y="169"/>
                  <a:pt x="183" y="172"/>
                </a:cubicBezTo>
                <a:cubicBezTo>
                  <a:pt x="179" y="176"/>
                  <a:pt x="175" y="180"/>
                  <a:pt x="168" y="185"/>
                </a:cubicBezTo>
                <a:cubicBezTo>
                  <a:pt x="162" y="190"/>
                  <a:pt x="155" y="195"/>
                  <a:pt x="146" y="200"/>
                </a:cubicBezTo>
                <a:cubicBezTo>
                  <a:pt x="138" y="204"/>
                  <a:pt x="128" y="208"/>
                  <a:pt x="116" y="212"/>
                </a:cubicBezTo>
                <a:cubicBezTo>
                  <a:pt x="104" y="215"/>
                  <a:pt x="92" y="216"/>
                  <a:pt x="79" y="216"/>
                </a:cubicBezTo>
                <a:cubicBezTo>
                  <a:pt x="54" y="216"/>
                  <a:pt x="35" y="208"/>
                  <a:pt x="21" y="191"/>
                </a:cubicBezTo>
                <a:cubicBezTo>
                  <a:pt x="8" y="174"/>
                  <a:pt x="1" y="154"/>
                  <a:pt x="0" y="131"/>
                </a:cubicBezTo>
                <a:moveTo>
                  <a:pt x="160" y="42"/>
                </a:moveTo>
                <a:cubicBezTo>
                  <a:pt x="158" y="26"/>
                  <a:pt x="148" y="17"/>
                  <a:pt x="128" y="17"/>
                </a:cubicBezTo>
                <a:cubicBezTo>
                  <a:pt x="117" y="17"/>
                  <a:pt x="107" y="20"/>
                  <a:pt x="98" y="24"/>
                </a:cubicBezTo>
                <a:cubicBezTo>
                  <a:pt x="89" y="28"/>
                  <a:pt x="82" y="34"/>
                  <a:pt x="76" y="40"/>
                </a:cubicBezTo>
                <a:cubicBezTo>
                  <a:pt x="71" y="47"/>
                  <a:pt x="66" y="53"/>
                  <a:pt x="63" y="60"/>
                </a:cubicBezTo>
                <a:cubicBezTo>
                  <a:pt x="59" y="67"/>
                  <a:pt x="56" y="73"/>
                  <a:pt x="55" y="78"/>
                </a:cubicBezTo>
                <a:cubicBezTo>
                  <a:pt x="54" y="83"/>
                  <a:pt x="53" y="86"/>
                  <a:pt x="53" y="87"/>
                </a:cubicBezTo>
                <a:cubicBezTo>
                  <a:pt x="53" y="87"/>
                  <a:pt x="56" y="87"/>
                  <a:pt x="62" y="87"/>
                </a:cubicBezTo>
                <a:cubicBezTo>
                  <a:pt x="98" y="87"/>
                  <a:pt x="124" y="84"/>
                  <a:pt x="138" y="76"/>
                </a:cubicBezTo>
                <a:cubicBezTo>
                  <a:pt x="153" y="68"/>
                  <a:pt x="160" y="56"/>
                  <a:pt x="160" y="4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374" name="" descr=""/>
          <p:cNvPicPr/>
          <p:nvPr/>
        </p:nvPicPr>
        <p:blipFill>
          <a:blip r:embed="rId1"/>
          <a:stretch/>
        </p:blipFill>
        <p:spPr>
          <a:xfrm>
            <a:off x="2924280" y="4219560"/>
            <a:ext cx="6343200" cy="1228320"/>
          </a:xfrm>
          <a:prstGeom prst="rect">
            <a:avLst/>
          </a:prstGeom>
          <a:ln w="0">
            <a:noFill/>
          </a:ln>
        </p:spPr>
      </p:pic>
      <p:sp>
        <p:nvSpPr>
          <p:cNvPr id="375" name=""/>
          <p:cNvSpPr/>
          <p:nvPr/>
        </p:nvSpPr>
        <p:spPr>
          <a:xfrm>
            <a:off x="952200" y="557208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5"/>
                  <a:pt x="184" y="116"/>
                  <a:pt x="179" y="128"/>
                </a:cubicBezTo>
                <a:cubicBezTo>
                  <a:pt x="175" y="139"/>
                  <a:pt x="168" y="149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49"/>
                  <a:pt x="12" y="139"/>
                  <a:pt x="7" y="128"/>
                </a:cubicBezTo>
                <a:cubicBezTo>
                  <a:pt x="3" y="116"/>
                  <a:pt x="0" y="105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76" name=""/>
          <p:cNvSpPr txBox="1"/>
          <p:nvPr/>
        </p:nvSpPr>
        <p:spPr>
          <a:xfrm>
            <a:off x="1547640" y="3712680"/>
            <a:ext cx="17074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everything else in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7" name=""/>
          <p:cNvSpPr txBox="1"/>
          <p:nvPr/>
        </p:nvSpPr>
        <p:spPr>
          <a:xfrm>
            <a:off x="1147680" y="5453640"/>
            <a:ext cx="99766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Implicit step equivalent to solving the climber position with the tether frozen in place. Small, fast system of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8" name=""/>
          <p:cNvSpPr txBox="1"/>
          <p:nvPr/>
        </p:nvSpPr>
        <p:spPr>
          <a:xfrm>
            <a:off x="1147680" y="5758200"/>
            <a:ext cx="9882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equations.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9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17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83" name="" descr=""/>
          <p:cNvPicPr/>
          <p:nvPr/>
        </p:nvPicPr>
        <p:blipFill>
          <a:blip r:embed="rId1"/>
          <a:stretch/>
        </p:blipFill>
        <p:spPr>
          <a:xfrm>
            <a:off x="914400" y="1305000"/>
            <a:ext cx="10362960" cy="4142880"/>
          </a:xfrm>
          <a:prstGeom prst="rect">
            <a:avLst/>
          </a:prstGeom>
          <a:ln w="0">
            <a:noFill/>
          </a:ln>
        </p:spPr>
      </p:pic>
      <p:sp>
        <p:nvSpPr>
          <p:cNvPr id="384" name=""/>
          <p:cNvSpPr/>
          <p:nvPr/>
        </p:nvSpPr>
        <p:spPr>
          <a:xfrm>
            <a:off x="952200" y="557208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5"/>
                  <a:pt x="184" y="116"/>
                  <a:pt x="179" y="128"/>
                </a:cubicBezTo>
                <a:cubicBezTo>
                  <a:pt x="175" y="139"/>
                  <a:pt x="168" y="149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49"/>
                  <a:pt x="12" y="139"/>
                  <a:pt x="7" y="128"/>
                </a:cubicBezTo>
                <a:cubicBezTo>
                  <a:pt x="3" y="116"/>
                  <a:pt x="0" y="105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85" name=""/>
          <p:cNvSpPr txBox="1"/>
          <p:nvPr/>
        </p:nvSpPr>
        <p:spPr>
          <a:xfrm>
            <a:off x="747720" y="731520"/>
            <a:ext cx="303192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Imex coarse simulation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6" name=""/>
          <p:cNvSpPr txBox="1"/>
          <p:nvPr/>
        </p:nvSpPr>
        <p:spPr>
          <a:xfrm>
            <a:off x="1147680" y="5453640"/>
            <a:ext cx="95608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The IMEX method gives the same result as the implicit method, but has more challenges with stability,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7" name=""/>
          <p:cNvSpPr txBox="1"/>
          <p:nvPr/>
        </p:nvSpPr>
        <p:spPr>
          <a:xfrm>
            <a:off x="1147680" y="5758200"/>
            <a:ext cx="31964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especially with coarser time steps.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18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2" name=""/>
          <p:cNvSpPr/>
          <p:nvPr/>
        </p:nvSpPr>
        <p:spPr>
          <a:xfrm>
            <a:off x="952200" y="158112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4"/>
                  <a:pt x="184" y="116"/>
                  <a:pt x="179" y="128"/>
                </a:cubicBezTo>
                <a:cubicBezTo>
                  <a:pt x="175" y="139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39"/>
                  <a:pt x="7" y="128"/>
                </a:cubicBezTo>
                <a:cubicBezTo>
                  <a:pt x="3" y="116"/>
                  <a:pt x="0" y="104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93" name=""/>
          <p:cNvSpPr txBox="1"/>
          <p:nvPr/>
        </p:nvSpPr>
        <p:spPr>
          <a:xfrm>
            <a:off x="747720" y="731520"/>
            <a:ext cx="143172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Takeaways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4" name=""/>
          <p:cNvSpPr/>
          <p:nvPr/>
        </p:nvSpPr>
        <p:spPr>
          <a:xfrm>
            <a:off x="1352520" y="202860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4"/>
                </a:moveTo>
                <a:cubicBezTo>
                  <a:pt x="186" y="106"/>
                  <a:pt x="183" y="118"/>
                  <a:pt x="179" y="129"/>
                </a:cubicBezTo>
                <a:cubicBezTo>
                  <a:pt x="174" y="141"/>
                  <a:pt x="167" y="151"/>
                  <a:pt x="159" y="159"/>
                </a:cubicBezTo>
                <a:cubicBezTo>
                  <a:pt x="150" y="168"/>
                  <a:pt x="140" y="175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5"/>
                  <a:pt x="35" y="168"/>
                  <a:pt x="27" y="159"/>
                </a:cubicBezTo>
                <a:cubicBezTo>
                  <a:pt x="18" y="151"/>
                  <a:pt x="11" y="141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1"/>
                  <a:pt x="2" y="70"/>
                  <a:pt x="7" y="58"/>
                </a:cubicBezTo>
                <a:cubicBezTo>
                  <a:pt x="11" y="47"/>
                  <a:pt x="18" y="37"/>
                  <a:pt x="27" y="28"/>
                </a:cubicBezTo>
                <a:cubicBezTo>
                  <a:pt x="35" y="20"/>
                  <a:pt x="46" y="13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3"/>
                  <a:pt x="150" y="20"/>
                  <a:pt x="159" y="28"/>
                </a:cubicBezTo>
                <a:cubicBezTo>
                  <a:pt x="167" y="37"/>
                  <a:pt x="174" y="47"/>
                  <a:pt x="179" y="58"/>
                </a:cubicBezTo>
                <a:cubicBezTo>
                  <a:pt x="183" y="70"/>
                  <a:pt x="186" y="81"/>
                  <a:pt x="186" y="94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5" name=""/>
          <p:cNvSpPr txBox="1"/>
          <p:nvPr/>
        </p:nvSpPr>
        <p:spPr>
          <a:xfrm>
            <a:off x="1147680" y="1462680"/>
            <a:ext cx="93945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Climbers approaching tether nodes in a ball and spring simulation break the simulation in two ways: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6" name=""/>
          <p:cNvSpPr/>
          <p:nvPr/>
        </p:nvSpPr>
        <p:spPr>
          <a:xfrm>
            <a:off x="1352520" y="235260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6"/>
                  <a:pt x="183" y="117"/>
                  <a:pt x="179" y="129"/>
                </a:cubicBezTo>
                <a:cubicBezTo>
                  <a:pt x="174" y="140"/>
                  <a:pt x="167" y="150"/>
                  <a:pt x="159" y="159"/>
                </a:cubicBezTo>
                <a:cubicBezTo>
                  <a:pt x="150" y="167"/>
                  <a:pt x="140" y="174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4"/>
                  <a:pt x="35" y="167"/>
                  <a:pt x="27" y="159"/>
                </a:cubicBezTo>
                <a:cubicBezTo>
                  <a:pt x="18" y="150"/>
                  <a:pt x="11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1" y="47"/>
                  <a:pt x="18" y="37"/>
                  <a:pt x="27" y="27"/>
                </a:cubicBezTo>
                <a:cubicBezTo>
                  <a:pt x="35" y="18"/>
                  <a:pt x="46" y="11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1"/>
                  <a:pt x="150" y="18"/>
                  <a:pt x="159" y="27"/>
                </a:cubicBezTo>
                <a:cubicBezTo>
                  <a:pt x="167" y="37"/>
                  <a:pt x="174" y="47"/>
                  <a:pt x="179" y="58"/>
                </a:cubicBezTo>
                <a:cubicBezTo>
                  <a:pt x="183" y="69"/>
                  <a:pt x="186" y="81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7" name=""/>
          <p:cNvSpPr txBox="1"/>
          <p:nvPr/>
        </p:nvSpPr>
        <p:spPr>
          <a:xfrm>
            <a:off x="1547640" y="1910160"/>
            <a:ext cx="61196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Explicit solvers may go unstable due to the high frequency mode.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"/>
          <p:cNvSpPr/>
          <p:nvPr/>
        </p:nvSpPr>
        <p:spPr>
          <a:xfrm>
            <a:off x="952200" y="280008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6" y="168"/>
                  <a:pt x="27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7" y="12"/>
                  <a:pt x="58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1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99" name=""/>
          <p:cNvSpPr txBox="1"/>
          <p:nvPr/>
        </p:nvSpPr>
        <p:spPr>
          <a:xfrm>
            <a:off x="1547640" y="2234160"/>
            <a:ext cx="57614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Exactly solving the model seems to have unphysical behavior.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1147680" y="2681640"/>
            <a:ext cx="99234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So far, we have focused on avoiding these problems by changing the discretization to avoid high stiﬀness,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1" name=""/>
          <p:cNvSpPr/>
          <p:nvPr/>
        </p:nvSpPr>
        <p:spPr>
          <a:xfrm>
            <a:off x="952200" y="355248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2" y="187"/>
                  <a:pt x="70" y="184"/>
                  <a:pt x="58" y="180"/>
                </a:cubicBezTo>
                <a:cubicBezTo>
                  <a:pt x="47" y="175"/>
                  <a:pt x="36" y="168"/>
                  <a:pt x="27" y="160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2"/>
                  <a:pt x="3" y="70"/>
                  <a:pt x="7" y="59"/>
                </a:cubicBezTo>
                <a:cubicBezTo>
                  <a:pt x="12" y="47"/>
                  <a:pt x="19" y="37"/>
                  <a:pt x="27" y="28"/>
                </a:cubicBezTo>
                <a:cubicBezTo>
                  <a:pt x="36" y="19"/>
                  <a:pt x="47" y="12"/>
                  <a:pt x="58" y="8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8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7"/>
                  <a:pt x="175" y="47"/>
                  <a:pt x="179" y="59"/>
                </a:cubicBezTo>
                <a:cubicBezTo>
                  <a:pt x="184" y="70"/>
                  <a:pt x="187" y="82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1147680" y="2986560"/>
            <a:ext cx="59137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adding complexity and not always fully correcting the problem.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3" name=""/>
          <p:cNvSpPr/>
          <p:nvPr/>
        </p:nvSpPr>
        <p:spPr>
          <a:xfrm>
            <a:off x="1352520" y="4009680"/>
            <a:ext cx="66960" cy="67320"/>
          </a:xfrm>
          <a:custGeom>
            <a:avLst/>
            <a:gdLst/>
            <a:ahLst/>
            <a:rect l="0" t="0" r="r" b="b"/>
            <a:pathLst>
              <a:path w="186" h="187">
                <a:moveTo>
                  <a:pt x="186" y="94"/>
                </a:moveTo>
                <a:cubicBezTo>
                  <a:pt x="186" y="106"/>
                  <a:pt x="183" y="118"/>
                  <a:pt x="179" y="129"/>
                </a:cubicBezTo>
                <a:cubicBezTo>
                  <a:pt x="174" y="141"/>
                  <a:pt x="167" y="151"/>
                  <a:pt x="159" y="160"/>
                </a:cubicBezTo>
                <a:cubicBezTo>
                  <a:pt x="150" y="168"/>
                  <a:pt x="140" y="175"/>
                  <a:pt x="129" y="180"/>
                </a:cubicBezTo>
                <a:cubicBezTo>
                  <a:pt x="117" y="184"/>
                  <a:pt x="105" y="187"/>
                  <a:pt x="93" y="187"/>
                </a:cubicBezTo>
                <a:cubicBezTo>
                  <a:pt x="81" y="187"/>
                  <a:pt x="69" y="184"/>
                  <a:pt x="58" y="180"/>
                </a:cubicBezTo>
                <a:cubicBezTo>
                  <a:pt x="46" y="175"/>
                  <a:pt x="35" y="168"/>
                  <a:pt x="27" y="160"/>
                </a:cubicBezTo>
                <a:cubicBezTo>
                  <a:pt x="18" y="151"/>
                  <a:pt x="11" y="141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2"/>
                  <a:pt x="2" y="70"/>
                  <a:pt x="7" y="59"/>
                </a:cubicBezTo>
                <a:cubicBezTo>
                  <a:pt x="11" y="46"/>
                  <a:pt x="18" y="36"/>
                  <a:pt x="27" y="28"/>
                </a:cubicBezTo>
                <a:cubicBezTo>
                  <a:pt x="35" y="19"/>
                  <a:pt x="46" y="12"/>
                  <a:pt x="58" y="8"/>
                </a:cubicBezTo>
                <a:cubicBezTo>
                  <a:pt x="69" y="3"/>
                  <a:pt x="81" y="0"/>
                  <a:pt x="93" y="0"/>
                </a:cubicBezTo>
                <a:cubicBezTo>
                  <a:pt x="105" y="0"/>
                  <a:pt x="117" y="3"/>
                  <a:pt x="129" y="8"/>
                </a:cubicBezTo>
                <a:cubicBezTo>
                  <a:pt x="140" y="12"/>
                  <a:pt x="150" y="19"/>
                  <a:pt x="159" y="28"/>
                </a:cubicBezTo>
                <a:cubicBezTo>
                  <a:pt x="167" y="36"/>
                  <a:pt x="174" y="46"/>
                  <a:pt x="179" y="59"/>
                </a:cubicBezTo>
                <a:cubicBezTo>
                  <a:pt x="183" y="70"/>
                  <a:pt x="186" y="82"/>
                  <a:pt x="186" y="94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4" name=""/>
          <p:cNvSpPr txBox="1"/>
          <p:nvPr/>
        </p:nvSpPr>
        <p:spPr>
          <a:xfrm>
            <a:off x="1147680" y="3434400"/>
            <a:ext cx="75049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Instead we can keep the naive discretization and select a suitable implicit solver.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5" name=""/>
          <p:cNvSpPr/>
          <p:nvPr/>
        </p:nvSpPr>
        <p:spPr>
          <a:xfrm>
            <a:off x="2315880" y="3933720"/>
            <a:ext cx="180000" cy="173880"/>
          </a:xfrm>
          <a:custGeom>
            <a:avLst/>
            <a:gdLst/>
            <a:ahLst/>
            <a:rect l="0" t="0" r="r" b="b"/>
            <a:pathLst>
              <a:path w="500" h="483">
                <a:moveTo>
                  <a:pt x="4" y="483"/>
                </a:moveTo>
                <a:cubicBezTo>
                  <a:pt x="2" y="481"/>
                  <a:pt x="0" y="480"/>
                  <a:pt x="0" y="478"/>
                </a:cubicBezTo>
                <a:cubicBezTo>
                  <a:pt x="0" y="478"/>
                  <a:pt x="38" y="398"/>
                  <a:pt x="114" y="242"/>
                </a:cubicBezTo>
                <a:cubicBezTo>
                  <a:pt x="190" y="85"/>
                  <a:pt x="229" y="6"/>
                  <a:pt x="231" y="5"/>
                </a:cubicBezTo>
                <a:cubicBezTo>
                  <a:pt x="232" y="2"/>
                  <a:pt x="238" y="0"/>
                  <a:pt x="250" y="0"/>
                </a:cubicBezTo>
                <a:cubicBezTo>
                  <a:pt x="260" y="0"/>
                  <a:pt x="266" y="2"/>
                  <a:pt x="268" y="5"/>
                </a:cubicBezTo>
                <a:cubicBezTo>
                  <a:pt x="270" y="6"/>
                  <a:pt x="309" y="85"/>
                  <a:pt x="385" y="242"/>
                </a:cubicBezTo>
                <a:cubicBezTo>
                  <a:pt x="461" y="398"/>
                  <a:pt x="499" y="478"/>
                  <a:pt x="500" y="478"/>
                </a:cubicBezTo>
                <a:cubicBezTo>
                  <a:pt x="500" y="480"/>
                  <a:pt x="499" y="481"/>
                  <a:pt x="496" y="483"/>
                </a:cubicBezTo>
                <a:lnTo>
                  <a:pt x="4" y="483"/>
                </a:lnTo>
                <a:moveTo>
                  <a:pt x="312" y="250"/>
                </a:moveTo>
                <a:lnTo>
                  <a:pt x="228" y="81"/>
                </a:lnTo>
                <a:lnTo>
                  <a:pt x="62" y="421"/>
                </a:lnTo>
                <a:lnTo>
                  <a:pt x="227" y="422"/>
                </a:lnTo>
                <a:lnTo>
                  <a:pt x="395" y="422"/>
                </a:lnTo>
                <a:cubicBezTo>
                  <a:pt x="395" y="421"/>
                  <a:pt x="367" y="363"/>
                  <a:pt x="312" y="25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06" name=""/>
          <p:cNvSpPr/>
          <p:nvPr/>
        </p:nvSpPr>
        <p:spPr>
          <a:xfrm>
            <a:off x="2511360" y="3955680"/>
            <a:ext cx="75960" cy="154800"/>
          </a:xfrm>
          <a:custGeom>
            <a:avLst/>
            <a:gdLst/>
            <a:ahLst/>
            <a:rect l="0" t="0" r="r" b="b"/>
            <a:pathLst>
              <a:path w="211" h="430">
                <a:moveTo>
                  <a:pt x="5" y="162"/>
                </a:moveTo>
                <a:cubicBezTo>
                  <a:pt x="2" y="159"/>
                  <a:pt x="0" y="156"/>
                  <a:pt x="0" y="155"/>
                </a:cubicBezTo>
                <a:cubicBezTo>
                  <a:pt x="0" y="153"/>
                  <a:pt x="1" y="150"/>
                  <a:pt x="2" y="144"/>
                </a:cubicBezTo>
                <a:cubicBezTo>
                  <a:pt x="4" y="139"/>
                  <a:pt x="5" y="136"/>
                  <a:pt x="6" y="135"/>
                </a:cubicBezTo>
                <a:cubicBezTo>
                  <a:pt x="6" y="133"/>
                  <a:pt x="8" y="132"/>
                  <a:pt x="12" y="132"/>
                </a:cubicBezTo>
                <a:cubicBezTo>
                  <a:pt x="15" y="132"/>
                  <a:pt x="27" y="131"/>
                  <a:pt x="47" y="131"/>
                </a:cubicBezTo>
                <a:lnTo>
                  <a:pt x="83" y="131"/>
                </a:lnTo>
                <a:lnTo>
                  <a:pt x="95" y="77"/>
                </a:lnTo>
                <a:cubicBezTo>
                  <a:pt x="97" y="72"/>
                  <a:pt x="98" y="66"/>
                  <a:pt x="100" y="57"/>
                </a:cubicBezTo>
                <a:cubicBezTo>
                  <a:pt x="102" y="49"/>
                  <a:pt x="104" y="44"/>
                  <a:pt x="105" y="40"/>
                </a:cubicBezTo>
                <a:cubicBezTo>
                  <a:pt x="106" y="36"/>
                  <a:pt x="108" y="32"/>
                  <a:pt x="109" y="26"/>
                </a:cubicBezTo>
                <a:cubicBezTo>
                  <a:pt x="110" y="21"/>
                  <a:pt x="112" y="17"/>
                  <a:pt x="114" y="15"/>
                </a:cubicBezTo>
                <a:cubicBezTo>
                  <a:pt x="117" y="13"/>
                  <a:pt x="119" y="10"/>
                  <a:pt x="121" y="7"/>
                </a:cubicBezTo>
                <a:cubicBezTo>
                  <a:pt x="123" y="4"/>
                  <a:pt x="126" y="2"/>
                  <a:pt x="130" y="1"/>
                </a:cubicBezTo>
                <a:cubicBezTo>
                  <a:pt x="135" y="0"/>
                  <a:pt x="139" y="0"/>
                  <a:pt x="143" y="0"/>
                </a:cubicBezTo>
                <a:cubicBezTo>
                  <a:pt x="151" y="0"/>
                  <a:pt x="156" y="2"/>
                  <a:pt x="159" y="7"/>
                </a:cubicBezTo>
                <a:cubicBezTo>
                  <a:pt x="163" y="11"/>
                  <a:pt x="164" y="16"/>
                  <a:pt x="164" y="20"/>
                </a:cubicBezTo>
                <a:cubicBezTo>
                  <a:pt x="164" y="23"/>
                  <a:pt x="162" y="33"/>
                  <a:pt x="158" y="51"/>
                </a:cubicBezTo>
                <a:cubicBezTo>
                  <a:pt x="154" y="69"/>
                  <a:pt x="150" y="87"/>
                  <a:pt x="145" y="105"/>
                </a:cubicBezTo>
                <a:lnTo>
                  <a:pt x="138" y="130"/>
                </a:lnTo>
                <a:cubicBezTo>
                  <a:pt x="138" y="130"/>
                  <a:pt x="149" y="131"/>
                  <a:pt x="172" y="131"/>
                </a:cubicBezTo>
                <a:lnTo>
                  <a:pt x="206" y="131"/>
                </a:lnTo>
                <a:cubicBezTo>
                  <a:pt x="209" y="134"/>
                  <a:pt x="211" y="136"/>
                  <a:pt x="211" y="138"/>
                </a:cubicBezTo>
                <a:cubicBezTo>
                  <a:pt x="211" y="148"/>
                  <a:pt x="208" y="156"/>
                  <a:pt x="202" y="162"/>
                </a:cubicBezTo>
                <a:lnTo>
                  <a:pt x="130" y="162"/>
                </a:lnTo>
                <a:lnTo>
                  <a:pt x="106" y="259"/>
                </a:lnTo>
                <a:cubicBezTo>
                  <a:pt x="88" y="331"/>
                  <a:pt x="79" y="371"/>
                  <a:pt x="79" y="376"/>
                </a:cubicBezTo>
                <a:cubicBezTo>
                  <a:pt x="79" y="395"/>
                  <a:pt x="85" y="405"/>
                  <a:pt x="97" y="405"/>
                </a:cubicBezTo>
                <a:cubicBezTo>
                  <a:pt x="113" y="405"/>
                  <a:pt x="128" y="397"/>
                  <a:pt x="143" y="382"/>
                </a:cubicBezTo>
                <a:cubicBezTo>
                  <a:pt x="158" y="366"/>
                  <a:pt x="170" y="347"/>
                  <a:pt x="179" y="324"/>
                </a:cubicBezTo>
                <a:cubicBezTo>
                  <a:pt x="180" y="321"/>
                  <a:pt x="181" y="320"/>
                  <a:pt x="182" y="319"/>
                </a:cubicBezTo>
                <a:cubicBezTo>
                  <a:pt x="184" y="319"/>
                  <a:pt x="187" y="319"/>
                  <a:pt x="192" y="318"/>
                </a:cubicBezTo>
                <a:lnTo>
                  <a:pt x="195" y="318"/>
                </a:lnTo>
                <a:cubicBezTo>
                  <a:pt x="202" y="318"/>
                  <a:pt x="205" y="320"/>
                  <a:pt x="205" y="323"/>
                </a:cubicBezTo>
                <a:cubicBezTo>
                  <a:pt x="205" y="325"/>
                  <a:pt x="205" y="328"/>
                  <a:pt x="203" y="332"/>
                </a:cubicBezTo>
                <a:cubicBezTo>
                  <a:pt x="201" y="339"/>
                  <a:pt x="197" y="347"/>
                  <a:pt x="191" y="358"/>
                </a:cubicBezTo>
                <a:cubicBezTo>
                  <a:pt x="185" y="368"/>
                  <a:pt x="178" y="379"/>
                  <a:pt x="168" y="390"/>
                </a:cubicBezTo>
                <a:cubicBezTo>
                  <a:pt x="159" y="401"/>
                  <a:pt x="147" y="410"/>
                  <a:pt x="134" y="418"/>
                </a:cubicBezTo>
                <a:cubicBezTo>
                  <a:pt x="120" y="426"/>
                  <a:pt x="107" y="430"/>
                  <a:pt x="93" y="430"/>
                </a:cubicBezTo>
                <a:cubicBezTo>
                  <a:pt x="79" y="430"/>
                  <a:pt x="67" y="426"/>
                  <a:pt x="54" y="419"/>
                </a:cubicBezTo>
                <a:cubicBezTo>
                  <a:pt x="42" y="413"/>
                  <a:pt x="34" y="401"/>
                  <a:pt x="28" y="384"/>
                </a:cubicBezTo>
                <a:cubicBezTo>
                  <a:pt x="27" y="381"/>
                  <a:pt x="27" y="375"/>
                  <a:pt x="27" y="366"/>
                </a:cubicBezTo>
                <a:lnTo>
                  <a:pt x="27" y="353"/>
                </a:lnTo>
                <a:lnTo>
                  <a:pt x="50" y="259"/>
                </a:lnTo>
                <a:cubicBezTo>
                  <a:pt x="66" y="196"/>
                  <a:pt x="74" y="164"/>
                  <a:pt x="75" y="163"/>
                </a:cubicBezTo>
                <a:cubicBezTo>
                  <a:pt x="75" y="162"/>
                  <a:pt x="63" y="162"/>
                  <a:pt x="40" y="162"/>
                </a:cubicBezTo>
                <a:lnTo>
                  <a:pt x="5" y="162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1547640" y="3891600"/>
            <a:ext cx="7506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Choose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8" name=""/>
          <p:cNvSpPr txBox="1"/>
          <p:nvPr/>
        </p:nvSpPr>
        <p:spPr>
          <a:xfrm>
            <a:off x="2590200" y="3891600"/>
            <a:ext cx="87195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based on the modes that need to be accurate, and the modes that need to be excluded from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9" name=""/>
          <p:cNvSpPr/>
          <p:nvPr/>
        </p:nvSpPr>
        <p:spPr>
          <a:xfrm>
            <a:off x="1352520" y="462888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5"/>
                  <a:pt x="183" y="117"/>
                  <a:pt x="179" y="128"/>
                </a:cubicBezTo>
                <a:cubicBezTo>
                  <a:pt x="174" y="140"/>
                  <a:pt x="167" y="150"/>
                  <a:pt x="159" y="158"/>
                </a:cubicBezTo>
                <a:cubicBezTo>
                  <a:pt x="150" y="167"/>
                  <a:pt x="140" y="174"/>
                  <a:pt x="129" y="178"/>
                </a:cubicBezTo>
                <a:cubicBezTo>
                  <a:pt x="117" y="183"/>
                  <a:pt x="105" y="186"/>
                  <a:pt x="93" y="186"/>
                </a:cubicBezTo>
                <a:cubicBezTo>
                  <a:pt x="81" y="186"/>
                  <a:pt x="69" y="183"/>
                  <a:pt x="58" y="178"/>
                </a:cubicBezTo>
                <a:cubicBezTo>
                  <a:pt x="46" y="174"/>
                  <a:pt x="35" y="167"/>
                  <a:pt x="27" y="158"/>
                </a:cubicBezTo>
                <a:cubicBezTo>
                  <a:pt x="18" y="150"/>
                  <a:pt x="11" y="140"/>
                  <a:pt x="7" y="128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cubicBezTo>
                  <a:pt x="105" y="0"/>
                  <a:pt x="117" y="3"/>
                  <a:pt x="129" y="7"/>
                </a:cubicBezTo>
                <a:cubicBezTo>
                  <a:pt x="140" y="12"/>
                  <a:pt x="150" y="19"/>
                  <a:pt x="159" y="27"/>
                </a:cubicBezTo>
                <a:cubicBezTo>
                  <a:pt x="167" y="36"/>
                  <a:pt x="174" y="46"/>
                  <a:pt x="179" y="57"/>
                </a:cubicBezTo>
                <a:cubicBezTo>
                  <a:pt x="183" y="69"/>
                  <a:pt x="186" y="81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0" name=""/>
          <p:cNvSpPr txBox="1"/>
          <p:nvPr/>
        </p:nvSpPr>
        <p:spPr>
          <a:xfrm>
            <a:off x="1547640" y="4186800"/>
            <a:ext cx="14011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the simulation.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1" name=""/>
          <p:cNvSpPr/>
          <p:nvPr/>
        </p:nvSpPr>
        <p:spPr>
          <a:xfrm>
            <a:off x="2241720" y="4619520"/>
            <a:ext cx="143280" cy="110160"/>
          </a:xfrm>
          <a:custGeom>
            <a:avLst/>
            <a:gdLst/>
            <a:ahLst/>
            <a:rect l="0" t="0" r="r" b="b"/>
            <a:pathLst>
              <a:path w="398" h="306">
                <a:moveTo>
                  <a:pt x="324" y="39"/>
                </a:moveTo>
                <a:cubicBezTo>
                  <a:pt x="324" y="30"/>
                  <a:pt x="329" y="21"/>
                  <a:pt x="337" y="13"/>
                </a:cubicBezTo>
                <a:cubicBezTo>
                  <a:pt x="346" y="5"/>
                  <a:pt x="355" y="0"/>
                  <a:pt x="365" y="0"/>
                </a:cubicBezTo>
                <a:cubicBezTo>
                  <a:pt x="373" y="0"/>
                  <a:pt x="381" y="4"/>
                  <a:pt x="388" y="12"/>
                </a:cubicBezTo>
                <a:cubicBezTo>
                  <a:pt x="394" y="20"/>
                  <a:pt x="398" y="34"/>
                  <a:pt x="398" y="53"/>
                </a:cubicBezTo>
                <a:cubicBezTo>
                  <a:pt x="398" y="66"/>
                  <a:pt x="395" y="86"/>
                  <a:pt x="390" y="111"/>
                </a:cubicBezTo>
                <a:cubicBezTo>
                  <a:pt x="384" y="137"/>
                  <a:pt x="376" y="165"/>
                  <a:pt x="365" y="195"/>
                </a:cubicBezTo>
                <a:cubicBezTo>
                  <a:pt x="354" y="225"/>
                  <a:pt x="337" y="251"/>
                  <a:pt x="316" y="273"/>
                </a:cubicBezTo>
                <a:cubicBezTo>
                  <a:pt x="294" y="296"/>
                  <a:pt x="270" y="307"/>
                  <a:pt x="244" y="306"/>
                </a:cubicBezTo>
                <a:cubicBezTo>
                  <a:pt x="208" y="306"/>
                  <a:pt x="183" y="289"/>
                  <a:pt x="170" y="254"/>
                </a:cubicBezTo>
                <a:cubicBezTo>
                  <a:pt x="170" y="254"/>
                  <a:pt x="168" y="255"/>
                  <a:pt x="165" y="258"/>
                </a:cubicBezTo>
                <a:cubicBezTo>
                  <a:pt x="139" y="290"/>
                  <a:pt x="109" y="306"/>
                  <a:pt x="74" y="306"/>
                </a:cubicBezTo>
                <a:cubicBezTo>
                  <a:pt x="25" y="306"/>
                  <a:pt x="0" y="273"/>
                  <a:pt x="0" y="205"/>
                </a:cubicBezTo>
                <a:cubicBezTo>
                  <a:pt x="0" y="165"/>
                  <a:pt x="10" y="122"/>
                  <a:pt x="28" y="79"/>
                </a:cubicBezTo>
                <a:cubicBezTo>
                  <a:pt x="46" y="37"/>
                  <a:pt x="61" y="12"/>
                  <a:pt x="73" y="6"/>
                </a:cubicBezTo>
                <a:cubicBezTo>
                  <a:pt x="78" y="3"/>
                  <a:pt x="84" y="2"/>
                  <a:pt x="89" y="5"/>
                </a:cubicBezTo>
                <a:cubicBezTo>
                  <a:pt x="95" y="8"/>
                  <a:pt x="98" y="12"/>
                  <a:pt x="98" y="17"/>
                </a:cubicBezTo>
                <a:cubicBezTo>
                  <a:pt x="98" y="22"/>
                  <a:pt x="94" y="31"/>
                  <a:pt x="85" y="43"/>
                </a:cubicBezTo>
                <a:cubicBezTo>
                  <a:pt x="76" y="55"/>
                  <a:pt x="65" y="71"/>
                  <a:pt x="54" y="92"/>
                </a:cubicBezTo>
                <a:cubicBezTo>
                  <a:pt x="42" y="113"/>
                  <a:pt x="35" y="136"/>
                  <a:pt x="32" y="159"/>
                </a:cubicBezTo>
                <a:cubicBezTo>
                  <a:pt x="32" y="162"/>
                  <a:pt x="31" y="166"/>
                  <a:pt x="31" y="173"/>
                </a:cubicBezTo>
                <a:cubicBezTo>
                  <a:pt x="31" y="201"/>
                  <a:pt x="37" y="221"/>
                  <a:pt x="48" y="232"/>
                </a:cubicBezTo>
                <a:cubicBezTo>
                  <a:pt x="58" y="242"/>
                  <a:pt x="71" y="248"/>
                  <a:pt x="87" y="248"/>
                </a:cubicBezTo>
                <a:cubicBezTo>
                  <a:pt x="113" y="248"/>
                  <a:pt x="135" y="236"/>
                  <a:pt x="155" y="212"/>
                </a:cubicBezTo>
                <a:lnTo>
                  <a:pt x="161" y="207"/>
                </a:lnTo>
                <a:lnTo>
                  <a:pt x="161" y="194"/>
                </a:lnTo>
                <a:cubicBezTo>
                  <a:pt x="163" y="130"/>
                  <a:pt x="177" y="98"/>
                  <a:pt x="204" y="98"/>
                </a:cubicBezTo>
                <a:cubicBezTo>
                  <a:pt x="218" y="98"/>
                  <a:pt x="224" y="106"/>
                  <a:pt x="224" y="122"/>
                </a:cubicBezTo>
                <a:cubicBezTo>
                  <a:pt x="224" y="130"/>
                  <a:pt x="222" y="142"/>
                  <a:pt x="218" y="156"/>
                </a:cubicBezTo>
                <a:cubicBezTo>
                  <a:pt x="213" y="169"/>
                  <a:pt x="209" y="181"/>
                  <a:pt x="204" y="193"/>
                </a:cubicBezTo>
                <a:lnTo>
                  <a:pt x="198" y="208"/>
                </a:lnTo>
                <a:cubicBezTo>
                  <a:pt x="198" y="209"/>
                  <a:pt x="198" y="210"/>
                  <a:pt x="199" y="212"/>
                </a:cubicBezTo>
                <a:cubicBezTo>
                  <a:pt x="199" y="214"/>
                  <a:pt x="201" y="217"/>
                  <a:pt x="204" y="222"/>
                </a:cubicBezTo>
                <a:cubicBezTo>
                  <a:pt x="207" y="226"/>
                  <a:pt x="211" y="230"/>
                  <a:pt x="215" y="234"/>
                </a:cubicBezTo>
                <a:cubicBezTo>
                  <a:pt x="219" y="237"/>
                  <a:pt x="224" y="240"/>
                  <a:pt x="231" y="243"/>
                </a:cubicBezTo>
                <a:cubicBezTo>
                  <a:pt x="238" y="246"/>
                  <a:pt x="246" y="247"/>
                  <a:pt x="255" y="248"/>
                </a:cubicBezTo>
                <a:cubicBezTo>
                  <a:pt x="283" y="248"/>
                  <a:pt x="308" y="232"/>
                  <a:pt x="328" y="199"/>
                </a:cubicBezTo>
                <a:cubicBezTo>
                  <a:pt x="349" y="167"/>
                  <a:pt x="359" y="139"/>
                  <a:pt x="359" y="114"/>
                </a:cubicBezTo>
                <a:cubicBezTo>
                  <a:pt x="359" y="100"/>
                  <a:pt x="356" y="88"/>
                  <a:pt x="350" y="79"/>
                </a:cubicBezTo>
                <a:cubicBezTo>
                  <a:pt x="344" y="70"/>
                  <a:pt x="339" y="63"/>
                  <a:pt x="333" y="58"/>
                </a:cubicBezTo>
                <a:cubicBezTo>
                  <a:pt x="328" y="52"/>
                  <a:pt x="325" y="46"/>
                  <a:pt x="324" y="3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1547640" y="4510440"/>
            <a:ext cx="6926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Higher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3" name=""/>
          <p:cNvSpPr txBox="1"/>
          <p:nvPr/>
        </p:nvSpPr>
        <p:spPr>
          <a:xfrm>
            <a:off x="2392560" y="4510440"/>
            <a:ext cx="86587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modes, which are at best not accurate, and at worst introduce pathological artifacts, will get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4" name=""/>
          <p:cNvSpPr/>
          <p:nvPr/>
        </p:nvSpPr>
        <p:spPr>
          <a:xfrm>
            <a:off x="1352520" y="5248080"/>
            <a:ext cx="66960" cy="66960"/>
          </a:xfrm>
          <a:custGeom>
            <a:avLst/>
            <a:gdLst/>
            <a:ahLst/>
            <a:rect l="0" t="0" r="r" b="b"/>
            <a:pathLst>
              <a:path w="186" h="186">
                <a:moveTo>
                  <a:pt x="186" y="93"/>
                </a:moveTo>
                <a:cubicBezTo>
                  <a:pt x="186" y="105"/>
                  <a:pt x="183" y="117"/>
                  <a:pt x="179" y="128"/>
                </a:cubicBezTo>
                <a:cubicBezTo>
                  <a:pt x="174" y="140"/>
                  <a:pt x="167" y="150"/>
                  <a:pt x="159" y="159"/>
                </a:cubicBezTo>
                <a:cubicBezTo>
                  <a:pt x="150" y="168"/>
                  <a:pt x="140" y="174"/>
                  <a:pt x="129" y="179"/>
                </a:cubicBezTo>
                <a:cubicBezTo>
                  <a:pt x="117" y="184"/>
                  <a:pt x="105" y="186"/>
                  <a:pt x="93" y="186"/>
                </a:cubicBezTo>
                <a:cubicBezTo>
                  <a:pt x="81" y="186"/>
                  <a:pt x="69" y="184"/>
                  <a:pt x="58" y="179"/>
                </a:cubicBezTo>
                <a:cubicBezTo>
                  <a:pt x="46" y="174"/>
                  <a:pt x="35" y="168"/>
                  <a:pt x="27" y="159"/>
                </a:cubicBezTo>
                <a:cubicBezTo>
                  <a:pt x="18" y="150"/>
                  <a:pt x="11" y="140"/>
                  <a:pt x="7" y="128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0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cubicBezTo>
                  <a:pt x="105" y="0"/>
                  <a:pt x="117" y="2"/>
                  <a:pt x="129" y="7"/>
                </a:cubicBezTo>
                <a:cubicBezTo>
                  <a:pt x="140" y="12"/>
                  <a:pt x="150" y="18"/>
                  <a:pt x="159" y="27"/>
                </a:cubicBezTo>
                <a:cubicBezTo>
                  <a:pt x="167" y="36"/>
                  <a:pt x="174" y="46"/>
                  <a:pt x="179" y="57"/>
                </a:cubicBezTo>
                <a:cubicBezTo>
                  <a:pt x="183" y="69"/>
                  <a:pt x="186" y="80"/>
                  <a:pt x="186" y="93"/>
                </a:cubicBezTo>
                <a:close/>
              </a:path>
            </a:pathLst>
          </a:custGeom>
          <a:noFill/>
          <a:ln w="9360">
            <a:solidFill>
              <a:srgbClr val="1f2328"/>
            </a:solidFill>
            <a:miter/>
          </a:ln>
        </p:spPr>
        <p:txBody>
          <a:bodyPr lIns="4680" rIns="4680" tIns="4680" bIns="468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5" name=""/>
          <p:cNvSpPr txBox="1"/>
          <p:nvPr/>
        </p:nvSpPr>
        <p:spPr>
          <a:xfrm>
            <a:off x="1547640" y="4806000"/>
            <a:ext cx="43945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damped away without harming the simulation.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6" name=""/>
          <p:cNvSpPr/>
          <p:nvPr/>
        </p:nvSpPr>
        <p:spPr>
          <a:xfrm>
            <a:off x="952200" y="570528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3"/>
                </a:moveTo>
                <a:cubicBezTo>
                  <a:pt x="187" y="105"/>
                  <a:pt x="184" y="117"/>
                  <a:pt x="179" y="128"/>
                </a:cubicBezTo>
                <a:cubicBezTo>
                  <a:pt x="175" y="139"/>
                  <a:pt x="168" y="149"/>
                  <a:pt x="159" y="159"/>
                </a:cubicBezTo>
                <a:cubicBezTo>
                  <a:pt x="151" y="168"/>
                  <a:pt x="141" y="174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4"/>
                  <a:pt x="36" y="168"/>
                  <a:pt x="27" y="159"/>
                </a:cubicBezTo>
                <a:cubicBezTo>
                  <a:pt x="19" y="149"/>
                  <a:pt x="12" y="139"/>
                  <a:pt x="7" y="128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7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0"/>
                  <a:pt x="187" y="93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17" name=""/>
          <p:cNvSpPr txBox="1"/>
          <p:nvPr/>
        </p:nvSpPr>
        <p:spPr>
          <a:xfrm>
            <a:off x="1547640" y="5129640"/>
            <a:ext cx="85838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But simulation time may be slow because of large systems of equations to solve repeatedly.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8" name=""/>
          <p:cNvSpPr txBox="1"/>
          <p:nvPr/>
        </p:nvSpPr>
        <p:spPr>
          <a:xfrm>
            <a:off x="1147680" y="5586840"/>
            <a:ext cx="98640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An IMEX method can be a lower computation load approach to getting rid of the highest frequency mode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9" name=""/>
          <p:cNvSpPr txBox="1"/>
          <p:nvPr/>
        </p:nvSpPr>
        <p:spPr>
          <a:xfrm>
            <a:off x="1147680" y="5882040"/>
            <a:ext cx="98258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that causes climber jumps when passing nodes. But you still need to capture all the other high frequency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1147680" y="6186960"/>
            <a:ext cx="58377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modes so smaller time steps are needed than for fully implicit.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19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7" name="" descr=""/>
          <p:cNvPicPr/>
          <p:nvPr/>
        </p:nvPicPr>
        <p:blipFill>
          <a:blip r:embed="rId1"/>
          <a:stretch/>
        </p:blipFill>
        <p:spPr>
          <a:xfrm>
            <a:off x="3105000" y="1400040"/>
            <a:ext cx="5981400" cy="2247480"/>
          </a:xfrm>
          <a:prstGeom prst="rect">
            <a:avLst/>
          </a:prstGeom>
          <a:ln w="0">
            <a:noFill/>
          </a:ln>
        </p:spPr>
      </p:pic>
      <p:sp>
        <p:nvSpPr>
          <p:cNvPr id="18" name=""/>
          <p:cNvSpPr/>
          <p:nvPr/>
        </p:nvSpPr>
        <p:spPr>
          <a:xfrm>
            <a:off x="1009440" y="395280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9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747720" y="732240"/>
            <a:ext cx="443268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Simulating a Tether Is Easy!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1243080" y="3812040"/>
            <a:ext cx="91753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When you set out to simulate a space elevator, the most natural approach is to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"/>
          <p:cNvSpPr/>
          <p:nvPr/>
        </p:nvSpPr>
        <p:spPr>
          <a:xfrm>
            <a:off x="1009440" y="484812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19"/>
                </a:moveTo>
                <a:cubicBezTo>
                  <a:pt x="239" y="135"/>
                  <a:pt x="236" y="150"/>
                  <a:pt x="230" y="164"/>
                </a:cubicBezTo>
                <a:cubicBezTo>
                  <a:pt x="224" y="179"/>
                  <a:pt x="215" y="192"/>
                  <a:pt x="204" y="203"/>
                </a:cubicBezTo>
                <a:cubicBezTo>
                  <a:pt x="193" y="214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4"/>
                  <a:pt x="35" y="203"/>
                </a:cubicBezTo>
                <a:cubicBezTo>
                  <a:pt x="24" y="192"/>
                  <a:pt x="15" y="179"/>
                  <a:pt x="9" y="164"/>
                </a:cubicBezTo>
                <a:cubicBezTo>
                  <a:pt x="3" y="150"/>
                  <a:pt x="0" y="135"/>
                  <a:pt x="0" y="119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3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" name=""/>
          <p:cNvSpPr txBox="1"/>
          <p:nvPr/>
        </p:nvSpPr>
        <p:spPr>
          <a:xfrm>
            <a:off x="1243080" y="4183560"/>
            <a:ext cx="63817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represent the elevator using a mass and spring model.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"/>
          <p:cNvSpPr txBox="1"/>
          <p:nvPr/>
        </p:nvSpPr>
        <p:spPr>
          <a:xfrm>
            <a:off x="1243080" y="4707360"/>
            <a:ext cx="95500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Within an hour -- 5 minutes with AI -- you can be looking with satisfaction at a nice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"/>
          <p:cNvSpPr/>
          <p:nvPr/>
        </p:nvSpPr>
        <p:spPr>
          <a:xfrm>
            <a:off x="1009440" y="574344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3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1243080" y="5078880"/>
            <a:ext cx="47527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simulation of the space elevator's tether.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"/>
          <p:cNvSpPr txBox="1"/>
          <p:nvPr/>
        </p:nvSpPr>
        <p:spPr>
          <a:xfrm>
            <a:off x="1243080" y="5602680"/>
            <a:ext cx="93610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Note: 1-D simulation with only up-down motion, integrated using Forward Euler.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2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5" name=""/>
          <p:cNvSpPr txBox="1"/>
          <p:nvPr/>
        </p:nvSpPr>
        <p:spPr>
          <a:xfrm>
            <a:off x="5627520" y="3076200"/>
            <a:ext cx="936360" cy="572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3300" spc="-1" strike="noStrike">
                <a:solidFill>
                  <a:srgbClr val="555555"/>
                </a:solidFill>
                <a:latin typeface="NotoSans"/>
                <a:ea typeface="NotoSans"/>
              </a:rPr>
              <a:t>Q&amp;A</a:t>
            </a:r>
            <a:endParaRPr b="0" lang="en-US" sz="33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6" name=""/>
          <p:cNvSpPr txBox="1"/>
          <p:nvPr/>
        </p:nvSpPr>
        <p:spPr>
          <a:xfrm>
            <a:off x="11644560" y="6327720"/>
            <a:ext cx="2613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20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1" name="" descr=""/>
          <p:cNvPicPr/>
          <p:nvPr/>
        </p:nvPicPr>
        <p:blipFill>
          <a:blip r:embed="rId1"/>
          <a:stretch/>
        </p:blipFill>
        <p:spPr>
          <a:xfrm>
            <a:off x="1228680" y="1400040"/>
            <a:ext cx="9734040" cy="3895200"/>
          </a:xfrm>
          <a:prstGeom prst="rect">
            <a:avLst/>
          </a:prstGeom>
          <a:ln w="0">
            <a:noFill/>
          </a:ln>
        </p:spPr>
      </p:pic>
      <p:sp>
        <p:nvSpPr>
          <p:cNvPr id="32" name=""/>
          <p:cNvSpPr txBox="1"/>
          <p:nvPr/>
        </p:nvSpPr>
        <p:spPr>
          <a:xfrm>
            <a:off x="747720" y="732240"/>
            <a:ext cx="310680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Adding the Climber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"/>
          <p:cNvSpPr txBox="1"/>
          <p:nvPr/>
        </p:nvSpPr>
        <p:spPr>
          <a:xfrm>
            <a:off x="747720" y="5383440"/>
            <a:ext cx="107298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To add a climber, the natural approach is to replace the spring that the climber is located on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"/>
          <p:cNvSpPr txBox="1"/>
          <p:nvPr/>
        </p:nvSpPr>
        <p:spPr>
          <a:xfrm>
            <a:off x="747720" y="5754960"/>
            <a:ext cx="98290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with two springs whose stiﬀness and length depend on how far along the climber is.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3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2685960" y="1400040"/>
            <a:ext cx="6819480" cy="4266720"/>
          </a:xfrm>
          <a:prstGeom prst="rect">
            <a:avLst/>
          </a:prstGeom>
          <a:ln w="0">
            <a:noFill/>
          </a:ln>
        </p:spPr>
      </p:pic>
      <p:sp>
        <p:nvSpPr>
          <p:cNvPr id="40" name=""/>
          <p:cNvSpPr txBox="1"/>
          <p:nvPr/>
        </p:nvSpPr>
        <p:spPr>
          <a:xfrm>
            <a:off x="747720" y="732240"/>
            <a:ext cx="484236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Climbers Make Things Harder!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"/>
          <p:cNvSpPr txBox="1"/>
          <p:nvPr/>
        </p:nvSpPr>
        <p:spPr>
          <a:xfrm>
            <a:off x="747720" y="5754960"/>
            <a:ext cx="51854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Unfortunately, the simulation now blows up.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4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"/>
          <p:cNvSpPr/>
          <p:nvPr/>
        </p:nvSpPr>
        <p:spPr>
          <a:xfrm>
            <a:off x="1009440" y="155232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6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6"/>
                  <a:pt x="35" y="204"/>
                </a:cubicBezTo>
                <a:cubicBezTo>
                  <a:pt x="24" y="193"/>
                  <a:pt x="15" y="180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8"/>
                  <a:pt x="9" y="74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4"/>
                </a:cubicBezTo>
                <a:cubicBezTo>
                  <a:pt x="236" y="88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747720" y="732240"/>
            <a:ext cx="387936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About This Presentation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"/>
          <p:cNvSpPr/>
          <p:nvPr/>
        </p:nvSpPr>
        <p:spPr>
          <a:xfrm>
            <a:off x="1009440" y="198108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1243080" y="1411560"/>
            <a:ext cx="76543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These slides were </a:t>
            </a:r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heavily produced with AI assistance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(Claude).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"/>
          <p:cNvSpPr/>
          <p:nvPr/>
        </p:nvSpPr>
        <p:spPr>
          <a:xfrm>
            <a:off x="1009440" y="241920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4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1243080" y="1840320"/>
            <a:ext cx="78688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underlying ideas have been </a:t>
            </a:r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thoroughly vetted by the author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"/>
          <p:cNvSpPr txBox="1"/>
          <p:nvPr/>
        </p:nvSpPr>
        <p:spPr>
          <a:xfrm>
            <a:off x="1243080" y="2278440"/>
            <a:ext cx="100648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ﬁgures are </a:t>
            </a:r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illustrative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and may contain inaccuracies -- the code behind them was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"/>
          <p:cNvSpPr/>
          <p:nvPr/>
        </p:nvSpPr>
        <p:spPr>
          <a:xfrm>
            <a:off x="1009440" y="3219120"/>
            <a:ext cx="86040" cy="86400"/>
          </a:xfrm>
          <a:custGeom>
            <a:avLst/>
            <a:gdLst/>
            <a:ahLst/>
            <a:rect l="0" t="0" r="r" b="b"/>
            <a:pathLst>
              <a:path w="239" h="240">
                <a:moveTo>
                  <a:pt x="239" y="119"/>
                </a:moveTo>
                <a:cubicBezTo>
                  <a:pt x="239" y="135"/>
                  <a:pt x="236" y="150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7"/>
                  <a:pt x="135" y="240"/>
                  <a:pt x="119" y="240"/>
                </a:cubicBezTo>
                <a:cubicBezTo>
                  <a:pt x="103" y="240"/>
                  <a:pt x="88" y="237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0"/>
                  <a:pt x="0" y="135"/>
                  <a:pt x="0" y="119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6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5" y="46"/>
                  <a:pt x="224" y="59"/>
                  <a:pt x="230" y="74"/>
                </a:cubicBezTo>
                <a:cubicBezTo>
                  <a:pt x="236" y="89"/>
                  <a:pt x="239" y="104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1243080" y="2649960"/>
            <a:ext cx="24786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not checked in detail.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1243080" y="3078360"/>
            <a:ext cx="101534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Many simulations shown are </a:t>
            </a:r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1-D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, modeling only the vertical (longitudinal) direction, for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"/>
          <p:cNvSpPr/>
          <p:nvPr/>
        </p:nvSpPr>
        <p:spPr>
          <a:xfrm>
            <a:off x="1009440" y="40287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5" y="193"/>
                  <a:pt x="204" y="205"/>
                </a:cubicBezTo>
                <a:cubicBezTo>
                  <a:pt x="193" y="216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8"/>
                  <a:pt x="9" y="74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4"/>
                </a:cubicBezTo>
                <a:cubicBezTo>
                  <a:pt x="236" y="88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1243080" y="3449880"/>
            <a:ext cx="11620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simplicity.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"/>
          <p:cNvSpPr txBox="1"/>
          <p:nvPr/>
        </p:nvSpPr>
        <p:spPr>
          <a:xfrm>
            <a:off x="1243080" y="3888000"/>
            <a:ext cx="92008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integrators shown mostly use basic </a:t>
            </a:r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explicit/implicit Euler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for simplicity of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"/>
          <p:cNvSpPr txBox="1"/>
          <p:nvPr/>
        </p:nvSpPr>
        <p:spPr>
          <a:xfrm>
            <a:off x="1243080" y="4259520"/>
            <a:ext cx="96156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exposition -- the same stability eﬀects occur with higher-order methods (RK4, etc.);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"/>
          <p:cNvSpPr/>
          <p:nvPr/>
        </p:nvSpPr>
        <p:spPr>
          <a:xfrm>
            <a:off x="1009440" y="52005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19"/>
                </a:moveTo>
                <a:cubicBezTo>
                  <a:pt x="239" y="135"/>
                  <a:pt x="236" y="150"/>
                  <a:pt x="230" y="164"/>
                </a:cubicBezTo>
                <a:cubicBezTo>
                  <a:pt x="224" y="179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79"/>
                  <a:pt x="9" y="164"/>
                </a:cubicBezTo>
                <a:cubicBezTo>
                  <a:pt x="3" y="150"/>
                  <a:pt x="0" y="135"/>
                  <a:pt x="0" y="119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3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1" name=""/>
          <p:cNvSpPr txBox="1"/>
          <p:nvPr/>
        </p:nvSpPr>
        <p:spPr>
          <a:xfrm>
            <a:off x="1243080" y="4631040"/>
            <a:ext cx="47282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Euler just makes the story easiest to see.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1243080" y="5059800"/>
            <a:ext cx="98992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underlying numerical-methods material itself isn't very novel -- it's standard stiﬀ-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1243080" y="5431320"/>
            <a:ext cx="95410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ODE theory. What's novel here is applying it explicitly to space-elevator tether and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1243080" y="5802840"/>
            <a:ext cx="101534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climber dynamics. The goal is to help the SE simulation community understand and get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1243080" y="6174000"/>
            <a:ext cx="34099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past this common pain point.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5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"/>
          <p:cNvSpPr txBox="1"/>
          <p:nvPr/>
        </p:nvSpPr>
        <p:spPr>
          <a:xfrm>
            <a:off x="747720" y="732240"/>
            <a:ext cx="176256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Coming Up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970560" y="1411560"/>
            <a:ext cx="32407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1. Why the blowup happens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" name=""/>
          <p:cNvSpPr txBox="1"/>
          <p:nvPr/>
        </p:nvSpPr>
        <p:spPr>
          <a:xfrm>
            <a:off x="970560" y="1840320"/>
            <a:ext cx="47329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2. What have people been doing about it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970560" y="2278440"/>
            <a:ext cx="22456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3. Implicit methods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"/>
          <p:cNvSpPr txBox="1"/>
          <p:nvPr/>
        </p:nvSpPr>
        <p:spPr>
          <a:xfrm>
            <a:off x="970560" y="2707200"/>
            <a:ext cx="394344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4. Why the blowup really happens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970560" y="3145320"/>
            <a:ext cx="18493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5. IMEX method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6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0" name="" descr=""/>
          <p:cNvPicPr/>
          <p:nvPr/>
        </p:nvPicPr>
        <p:blipFill>
          <a:blip r:embed="rId1"/>
          <a:stretch/>
        </p:blipFill>
        <p:spPr>
          <a:xfrm>
            <a:off x="1609560" y="1400040"/>
            <a:ext cx="8972280" cy="2095200"/>
          </a:xfrm>
          <a:prstGeom prst="rect">
            <a:avLst/>
          </a:prstGeom>
          <a:ln w="0">
            <a:noFill/>
          </a:ln>
        </p:spPr>
      </p:pic>
      <p:sp>
        <p:nvSpPr>
          <p:cNvPr id="81" name=""/>
          <p:cNvSpPr/>
          <p:nvPr/>
        </p:nvSpPr>
        <p:spPr>
          <a:xfrm>
            <a:off x="1009440" y="38001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1"/>
                  <a:pt x="215" y="193"/>
                  <a:pt x="204" y="205"/>
                </a:cubicBezTo>
                <a:cubicBezTo>
                  <a:pt x="193" y="216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6"/>
                  <a:pt x="35" y="205"/>
                </a:cubicBezTo>
                <a:cubicBezTo>
                  <a:pt x="24" y="193"/>
                  <a:pt x="15" y="181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5"/>
                  <a:pt x="3" y="89"/>
                  <a:pt x="9" y="75"/>
                </a:cubicBezTo>
                <a:cubicBezTo>
                  <a:pt x="15" y="60"/>
                  <a:pt x="24" y="47"/>
                  <a:pt x="35" y="36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6"/>
                </a:cubicBezTo>
                <a:cubicBezTo>
                  <a:pt x="215" y="47"/>
                  <a:pt x="224" y="60"/>
                  <a:pt x="230" y="75"/>
                </a:cubicBezTo>
                <a:cubicBezTo>
                  <a:pt x="236" y="89"/>
                  <a:pt x="239" y="105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2" name=""/>
          <p:cNvSpPr txBox="1"/>
          <p:nvPr/>
        </p:nvSpPr>
        <p:spPr>
          <a:xfrm>
            <a:off x="747720" y="732240"/>
            <a:ext cx="230508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System Modes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"/>
          <p:cNvSpPr/>
          <p:nvPr/>
        </p:nvSpPr>
        <p:spPr>
          <a:xfrm>
            <a:off x="1009440" y="432432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5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5"/>
                  <a:pt x="0" y="120"/>
                </a:cubicBezTo>
                <a:cubicBezTo>
                  <a:pt x="0" y="104"/>
                  <a:pt x="3" y="89"/>
                  <a:pt x="9" y="74"/>
                </a:cubicBezTo>
                <a:cubicBezTo>
                  <a:pt x="15" y="59"/>
                  <a:pt x="24" y="47"/>
                  <a:pt x="35" y="35"/>
                </a:cubicBezTo>
                <a:cubicBezTo>
                  <a:pt x="46" y="24"/>
                  <a:pt x="59" y="16"/>
                  <a:pt x="74" y="10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10"/>
                </a:cubicBezTo>
                <a:cubicBezTo>
                  <a:pt x="180" y="16"/>
                  <a:pt x="193" y="24"/>
                  <a:pt x="204" y="35"/>
                </a:cubicBezTo>
                <a:cubicBezTo>
                  <a:pt x="215" y="47"/>
                  <a:pt x="224" y="59"/>
                  <a:pt x="230" y="74"/>
                </a:cubicBezTo>
                <a:cubicBezTo>
                  <a:pt x="236" y="89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4" name=""/>
          <p:cNvSpPr txBox="1"/>
          <p:nvPr/>
        </p:nvSpPr>
        <p:spPr>
          <a:xfrm>
            <a:off x="1243080" y="3659400"/>
            <a:ext cx="51609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A system near equilibrium can be linearized.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"/>
          <p:cNvSpPr txBox="1"/>
          <p:nvPr/>
        </p:nvSpPr>
        <p:spPr>
          <a:xfrm>
            <a:off x="1243080" y="4183560"/>
            <a:ext cx="1009872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linearized system is equivalent to a collection of independent harmonic oscillators,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"/>
          <p:cNvSpPr/>
          <p:nvPr/>
        </p:nvSpPr>
        <p:spPr>
          <a:xfrm>
            <a:off x="1009440" y="521964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19"/>
                </a:moveTo>
                <a:cubicBezTo>
                  <a:pt x="239" y="135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5"/>
                  <a:pt x="0" y="119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3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7" name=""/>
          <p:cNvSpPr txBox="1"/>
          <p:nvPr/>
        </p:nvSpPr>
        <p:spPr>
          <a:xfrm>
            <a:off x="1243080" y="4555080"/>
            <a:ext cx="20505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possibly damped.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"/>
          <p:cNvSpPr/>
          <p:nvPr/>
        </p:nvSpPr>
        <p:spPr>
          <a:xfrm>
            <a:off x="1009440" y="574344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3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1243080" y="5078880"/>
            <a:ext cx="93549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low frequency modes are typically a good representation of the real system.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" name=""/>
          <p:cNvSpPr txBox="1"/>
          <p:nvPr/>
        </p:nvSpPr>
        <p:spPr>
          <a:xfrm>
            <a:off x="1243080" y="5602680"/>
            <a:ext cx="78796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high frequency modes usually are not a faithful representation.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7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"/>
          <p:cNvSpPr/>
          <p:nvPr/>
        </p:nvSpPr>
        <p:spPr>
          <a:xfrm>
            <a:off x="1009440" y="17049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19"/>
                </a:moveTo>
                <a:cubicBezTo>
                  <a:pt x="239" y="134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4"/>
                  <a:pt x="0" y="119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8"/>
                  <a:pt x="24" y="46"/>
                  <a:pt x="35" y="34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4"/>
                </a:cubicBezTo>
                <a:cubicBezTo>
                  <a:pt x="215" y="46"/>
                  <a:pt x="224" y="58"/>
                  <a:pt x="230" y="73"/>
                </a:cubicBezTo>
                <a:cubicBezTo>
                  <a:pt x="236" y="88"/>
                  <a:pt x="239" y="103"/>
                  <a:pt x="239" y="11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6" name=""/>
          <p:cNvSpPr txBox="1"/>
          <p:nvPr/>
        </p:nvSpPr>
        <p:spPr>
          <a:xfrm>
            <a:off x="747720" y="732240"/>
            <a:ext cx="465336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530" spc="-1" strike="noStrike">
                <a:solidFill>
                  <a:srgbClr val="1f2328"/>
                </a:solidFill>
                <a:latin typeface="NotoSans"/>
                <a:ea typeface="NotoSans"/>
              </a:rPr>
              <a:t>Mode Shift As Climber Moves</a:t>
            </a:r>
            <a:endParaRPr b="0" lang="en-US" sz="25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" name=""/>
          <p:cNvSpPr/>
          <p:nvPr/>
        </p:nvSpPr>
        <p:spPr>
          <a:xfrm>
            <a:off x="5340240" y="1695960"/>
            <a:ext cx="110160" cy="136080"/>
          </a:xfrm>
          <a:custGeom>
            <a:avLst/>
            <a:gdLst/>
            <a:ahLst/>
            <a:rect l="0" t="0" r="r" b="b"/>
            <a:pathLst>
              <a:path w="306" h="378">
                <a:moveTo>
                  <a:pt x="65" y="127"/>
                </a:moveTo>
                <a:cubicBezTo>
                  <a:pt x="65" y="110"/>
                  <a:pt x="70" y="91"/>
                  <a:pt x="78" y="73"/>
                </a:cubicBezTo>
                <a:cubicBezTo>
                  <a:pt x="87" y="55"/>
                  <a:pt x="103" y="38"/>
                  <a:pt x="125" y="22"/>
                </a:cubicBezTo>
                <a:cubicBezTo>
                  <a:pt x="147" y="7"/>
                  <a:pt x="174" y="-1"/>
                  <a:pt x="206" y="0"/>
                </a:cubicBezTo>
                <a:cubicBezTo>
                  <a:pt x="241" y="0"/>
                  <a:pt x="267" y="7"/>
                  <a:pt x="282" y="22"/>
                </a:cubicBezTo>
                <a:cubicBezTo>
                  <a:pt x="298" y="37"/>
                  <a:pt x="306" y="54"/>
                  <a:pt x="306" y="72"/>
                </a:cubicBezTo>
                <a:cubicBezTo>
                  <a:pt x="306" y="90"/>
                  <a:pt x="302" y="103"/>
                  <a:pt x="292" y="111"/>
                </a:cubicBezTo>
                <a:cubicBezTo>
                  <a:pt x="283" y="120"/>
                  <a:pt x="272" y="124"/>
                  <a:pt x="259" y="125"/>
                </a:cubicBezTo>
                <a:cubicBezTo>
                  <a:pt x="252" y="125"/>
                  <a:pt x="246" y="123"/>
                  <a:pt x="239" y="118"/>
                </a:cubicBezTo>
                <a:cubicBezTo>
                  <a:pt x="233" y="114"/>
                  <a:pt x="230" y="106"/>
                  <a:pt x="229" y="96"/>
                </a:cubicBezTo>
                <a:cubicBezTo>
                  <a:pt x="229" y="88"/>
                  <a:pt x="232" y="80"/>
                  <a:pt x="237" y="73"/>
                </a:cubicBezTo>
                <a:cubicBezTo>
                  <a:pt x="242" y="66"/>
                  <a:pt x="247" y="61"/>
                  <a:pt x="251" y="58"/>
                </a:cubicBezTo>
                <a:cubicBezTo>
                  <a:pt x="256" y="55"/>
                  <a:pt x="259" y="53"/>
                  <a:pt x="262" y="53"/>
                </a:cubicBezTo>
                <a:cubicBezTo>
                  <a:pt x="263" y="53"/>
                  <a:pt x="263" y="53"/>
                  <a:pt x="263" y="52"/>
                </a:cubicBezTo>
                <a:cubicBezTo>
                  <a:pt x="263" y="51"/>
                  <a:pt x="261" y="48"/>
                  <a:pt x="257" y="45"/>
                </a:cubicBezTo>
                <a:cubicBezTo>
                  <a:pt x="253" y="41"/>
                  <a:pt x="246" y="38"/>
                  <a:pt x="236" y="36"/>
                </a:cubicBezTo>
                <a:cubicBezTo>
                  <a:pt x="226" y="33"/>
                  <a:pt x="215" y="31"/>
                  <a:pt x="204" y="31"/>
                </a:cubicBezTo>
                <a:cubicBezTo>
                  <a:pt x="177" y="31"/>
                  <a:pt x="157" y="38"/>
                  <a:pt x="145" y="52"/>
                </a:cubicBezTo>
                <a:cubicBezTo>
                  <a:pt x="133" y="67"/>
                  <a:pt x="127" y="81"/>
                  <a:pt x="126" y="96"/>
                </a:cubicBezTo>
                <a:cubicBezTo>
                  <a:pt x="126" y="110"/>
                  <a:pt x="131" y="120"/>
                  <a:pt x="142" y="126"/>
                </a:cubicBezTo>
                <a:cubicBezTo>
                  <a:pt x="152" y="131"/>
                  <a:pt x="168" y="136"/>
                  <a:pt x="188" y="140"/>
                </a:cubicBezTo>
                <a:cubicBezTo>
                  <a:pt x="208" y="144"/>
                  <a:pt x="222" y="148"/>
                  <a:pt x="231" y="152"/>
                </a:cubicBezTo>
                <a:cubicBezTo>
                  <a:pt x="269" y="168"/>
                  <a:pt x="287" y="195"/>
                  <a:pt x="287" y="232"/>
                </a:cubicBezTo>
                <a:cubicBezTo>
                  <a:pt x="287" y="248"/>
                  <a:pt x="284" y="264"/>
                  <a:pt x="278" y="279"/>
                </a:cubicBezTo>
                <a:cubicBezTo>
                  <a:pt x="272" y="295"/>
                  <a:pt x="262" y="310"/>
                  <a:pt x="249" y="326"/>
                </a:cubicBezTo>
                <a:cubicBezTo>
                  <a:pt x="237" y="341"/>
                  <a:pt x="220" y="354"/>
                  <a:pt x="197" y="363"/>
                </a:cubicBezTo>
                <a:cubicBezTo>
                  <a:pt x="174" y="372"/>
                  <a:pt x="148" y="377"/>
                  <a:pt x="119" y="378"/>
                </a:cubicBezTo>
                <a:cubicBezTo>
                  <a:pt x="76" y="378"/>
                  <a:pt x="45" y="370"/>
                  <a:pt x="28" y="352"/>
                </a:cubicBezTo>
                <a:cubicBezTo>
                  <a:pt x="10" y="336"/>
                  <a:pt x="1" y="317"/>
                  <a:pt x="0" y="296"/>
                </a:cubicBezTo>
                <a:cubicBezTo>
                  <a:pt x="0" y="274"/>
                  <a:pt x="6" y="259"/>
                  <a:pt x="18" y="249"/>
                </a:cubicBezTo>
                <a:cubicBezTo>
                  <a:pt x="29" y="240"/>
                  <a:pt x="41" y="235"/>
                  <a:pt x="54" y="235"/>
                </a:cubicBezTo>
                <a:cubicBezTo>
                  <a:pt x="63" y="235"/>
                  <a:pt x="70" y="237"/>
                  <a:pt x="78" y="242"/>
                </a:cubicBezTo>
                <a:cubicBezTo>
                  <a:pt x="85" y="247"/>
                  <a:pt x="89" y="256"/>
                  <a:pt x="89" y="268"/>
                </a:cubicBezTo>
                <a:cubicBezTo>
                  <a:pt x="89" y="283"/>
                  <a:pt x="84" y="295"/>
                  <a:pt x="74" y="305"/>
                </a:cubicBezTo>
                <a:cubicBezTo>
                  <a:pt x="64" y="315"/>
                  <a:pt x="56" y="320"/>
                  <a:pt x="48" y="320"/>
                </a:cubicBezTo>
                <a:cubicBezTo>
                  <a:pt x="47" y="321"/>
                  <a:pt x="46" y="321"/>
                  <a:pt x="46" y="321"/>
                </a:cubicBezTo>
                <a:cubicBezTo>
                  <a:pt x="45" y="321"/>
                  <a:pt x="45" y="321"/>
                  <a:pt x="45" y="322"/>
                </a:cubicBezTo>
                <a:cubicBezTo>
                  <a:pt x="46" y="324"/>
                  <a:pt x="48" y="326"/>
                  <a:pt x="52" y="329"/>
                </a:cubicBezTo>
                <a:cubicBezTo>
                  <a:pt x="56" y="332"/>
                  <a:pt x="64" y="336"/>
                  <a:pt x="78" y="340"/>
                </a:cubicBezTo>
                <a:cubicBezTo>
                  <a:pt x="91" y="344"/>
                  <a:pt x="106" y="346"/>
                  <a:pt x="124" y="346"/>
                </a:cubicBezTo>
                <a:cubicBezTo>
                  <a:pt x="144" y="346"/>
                  <a:pt x="161" y="343"/>
                  <a:pt x="175" y="337"/>
                </a:cubicBezTo>
                <a:cubicBezTo>
                  <a:pt x="190" y="331"/>
                  <a:pt x="200" y="323"/>
                  <a:pt x="207" y="313"/>
                </a:cubicBezTo>
                <a:cubicBezTo>
                  <a:pt x="214" y="304"/>
                  <a:pt x="218" y="295"/>
                  <a:pt x="221" y="287"/>
                </a:cubicBezTo>
                <a:cubicBezTo>
                  <a:pt x="224" y="280"/>
                  <a:pt x="225" y="273"/>
                  <a:pt x="225" y="267"/>
                </a:cubicBezTo>
                <a:cubicBezTo>
                  <a:pt x="225" y="251"/>
                  <a:pt x="219" y="239"/>
                  <a:pt x="208" y="232"/>
                </a:cubicBezTo>
                <a:cubicBezTo>
                  <a:pt x="196" y="224"/>
                  <a:pt x="183" y="219"/>
                  <a:pt x="168" y="217"/>
                </a:cubicBezTo>
                <a:cubicBezTo>
                  <a:pt x="153" y="216"/>
                  <a:pt x="136" y="212"/>
                  <a:pt x="119" y="205"/>
                </a:cubicBezTo>
                <a:cubicBezTo>
                  <a:pt x="101" y="198"/>
                  <a:pt x="88" y="188"/>
                  <a:pt x="79" y="176"/>
                </a:cubicBezTo>
                <a:cubicBezTo>
                  <a:pt x="70" y="162"/>
                  <a:pt x="65" y="146"/>
                  <a:pt x="65" y="127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8" name=""/>
          <p:cNvSpPr/>
          <p:nvPr/>
        </p:nvSpPr>
        <p:spPr>
          <a:xfrm>
            <a:off x="5565240" y="1675080"/>
            <a:ext cx="267120" cy="157320"/>
          </a:xfrm>
          <a:custGeom>
            <a:avLst/>
            <a:gdLst/>
            <a:ahLst/>
            <a:rect l="0" t="0" r="r" b="b"/>
            <a:pathLst>
              <a:path w="742" h="437">
                <a:moveTo>
                  <a:pt x="0" y="229"/>
                </a:moveTo>
                <a:cubicBezTo>
                  <a:pt x="0" y="229"/>
                  <a:pt x="0" y="225"/>
                  <a:pt x="0" y="218"/>
                </a:cubicBezTo>
                <a:cubicBezTo>
                  <a:pt x="0" y="211"/>
                  <a:pt x="4" y="205"/>
                  <a:pt x="12" y="201"/>
                </a:cubicBezTo>
                <a:lnTo>
                  <a:pt x="651" y="201"/>
                </a:lnTo>
                <a:cubicBezTo>
                  <a:pt x="587" y="153"/>
                  <a:pt x="547" y="91"/>
                  <a:pt x="532" y="15"/>
                </a:cubicBezTo>
                <a:cubicBezTo>
                  <a:pt x="532" y="15"/>
                  <a:pt x="532" y="14"/>
                  <a:pt x="532" y="13"/>
                </a:cubicBezTo>
                <a:cubicBezTo>
                  <a:pt x="532" y="12"/>
                  <a:pt x="532" y="11"/>
                  <a:pt x="531" y="10"/>
                </a:cubicBezTo>
                <a:cubicBezTo>
                  <a:pt x="531" y="3"/>
                  <a:pt x="536" y="0"/>
                  <a:pt x="545" y="0"/>
                </a:cubicBezTo>
                <a:lnTo>
                  <a:pt x="548" y="0"/>
                </a:lnTo>
                <a:cubicBezTo>
                  <a:pt x="553" y="0"/>
                  <a:pt x="556" y="0"/>
                  <a:pt x="558" y="1"/>
                </a:cubicBezTo>
                <a:cubicBezTo>
                  <a:pt x="559" y="2"/>
                  <a:pt x="561" y="3"/>
                  <a:pt x="563" y="4"/>
                </a:cubicBezTo>
                <a:cubicBezTo>
                  <a:pt x="564" y="6"/>
                  <a:pt x="565" y="8"/>
                  <a:pt x="565" y="12"/>
                </a:cubicBezTo>
                <a:cubicBezTo>
                  <a:pt x="565" y="15"/>
                  <a:pt x="566" y="20"/>
                  <a:pt x="568" y="25"/>
                </a:cubicBezTo>
                <a:cubicBezTo>
                  <a:pt x="569" y="31"/>
                  <a:pt x="572" y="38"/>
                  <a:pt x="574" y="46"/>
                </a:cubicBezTo>
                <a:cubicBezTo>
                  <a:pt x="587" y="83"/>
                  <a:pt x="607" y="117"/>
                  <a:pt x="635" y="146"/>
                </a:cubicBezTo>
                <a:cubicBezTo>
                  <a:pt x="664" y="176"/>
                  <a:pt x="697" y="196"/>
                  <a:pt x="735" y="209"/>
                </a:cubicBezTo>
                <a:cubicBezTo>
                  <a:pt x="740" y="210"/>
                  <a:pt x="742" y="213"/>
                  <a:pt x="742" y="218"/>
                </a:cubicBezTo>
                <a:cubicBezTo>
                  <a:pt x="742" y="221"/>
                  <a:pt x="741" y="224"/>
                  <a:pt x="738" y="225"/>
                </a:cubicBezTo>
                <a:cubicBezTo>
                  <a:pt x="735" y="227"/>
                  <a:pt x="728" y="230"/>
                  <a:pt x="718" y="234"/>
                </a:cubicBezTo>
                <a:cubicBezTo>
                  <a:pt x="707" y="238"/>
                  <a:pt x="697" y="243"/>
                  <a:pt x="686" y="250"/>
                </a:cubicBezTo>
                <a:cubicBezTo>
                  <a:pt x="663" y="264"/>
                  <a:pt x="644" y="281"/>
                  <a:pt x="627" y="300"/>
                </a:cubicBezTo>
                <a:cubicBezTo>
                  <a:pt x="610" y="318"/>
                  <a:pt x="598" y="337"/>
                  <a:pt x="589" y="356"/>
                </a:cubicBezTo>
                <a:cubicBezTo>
                  <a:pt x="581" y="375"/>
                  <a:pt x="575" y="389"/>
                  <a:pt x="572" y="398"/>
                </a:cubicBezTo>
                <a:cubicBezTo>
                  <a:pt x="569" y="408"/>
                  <a:pt x="566" y="416"/>
                  <a:pt x="565" y="424"/>
                </a:cubicBezTo>
                <a:cubicBezTo>
                  <a:pt x="564" y="430"/>
                  <a:pt x="563" y="433"/>
                  <a:pt x="561" y="434"/>
                </a:cubicBezTo>
                <a:cubicBezTo>
                  <a:pt x="559" y="435"/>
                  <a:pt x="555" y="436"/>
                  <a:pt x="548" y="437"/>
                </a:cubicBezTo>
                <a:cubicBezTo>
                  <a:pt x="537" y="437"/>
                  <a:pt x="531" y="433"/>
                  <a:pt x="531" y="427"/>
                </a:cubicBezTo>
                <a:cubicBezTo>
                  <a:pt x="531" y="423"/>
                  <a:pt x="532" y="416"/>
                  <a:pt x="535" y="406"/>
                </a:cubicBezTo>
                <a:cubicBezTo>
                  <a:pt x="553" y="335"/>
                  <a:pt x="592" y="278"/>
                  <a:pt x="651" y="235"/>
                </a:cubicBezTo>
                <a:lnTo>
                  <a:pt x="12" y="235"/>
                </a:lnTo>
                <a:cubicBezTo>
                  <a:pt x="4" y="231"/>
                  <a:pt x="0" y="225"/>
                  <a:pt x="0" y="218"/>
                </a:cubicBezTo>
                <a:lnTo>
                  <a:pt x="0" y="229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9" name=""/>
          <p:cNvSpPr/>
          <p:nvPr/>
        </p:nvSpPr>
        <p:spPr>
          <a:xfrm>
            <a:off x="5943960" y="1628640"/>
            <a:ext cx="126720" cy="207000"/>
          </a:xfrm>
          <a:custGeom>
            <a:avLst/>
            <a:gdLst/>
            <a:ahLst/>
            <a:rect l="0" t="0" r="r" b="b"/>
            <a:pathLst>
              <a:path w="352" h="575">
                <a:moveTo>
                  <a:pt x="48" y="67"/>
                </a:moveTo>
                <a:cubicBezTo>
                  <a:pt x="79" y="22"/>
                  <a:pt x="121" y="0"/>
                  <a:pt x="176" y="0"/>
                </a:cubicBezTo>
                <a:cubicBezTo>
                  <a:pt x="203" y="0"/>
                  <a:pt x="230" y="7"/>
                  <a:pt x="256" y="22"/>
                </a:cubicBezTo>
                <a:cubicBezTo>
                  <a:pt x="283" y="36"/>
                  <a:pt x="305" y="62"/>
                  <a:pt x="321" y="98"/>
                </a:cubicBezTo>
                <a:cubicBezTo>
                  <a:pt x="342" y="144"/>
                  <a:pt x="352" y="208"/>
                  <a:pt x="352" y="288"/>
                </a:cubicBezTo>
                <a:cubicBezTo>
                  <a:pt x="352" y="376"/>
                  <a:pt x="340" y="442"/>
                  <a:pt x="316" y="487"/>
                </a:cubicBezTo>
                <a:cubicBezTo>
                  <a:pt x="305" y="510"/>
                  <a:pt x="290" y="529"/>
                  <a:pt x="270" y="543"/>
                </a:cubicBezTo>
                <a:cubicBezTo>
                  <a:pt x="251" y="557"/>
                  <a:pt x="234" y="566"/>
                  <a:pt x="219" y="569"/>
                </a:cubicBezTo>
                <a:cubicBezTo>
                  <a:pt x="205" y="572"/>
                  <a:pt x="191" y="574"/>
                  <a:pt x="177" y="575"/>
                </a:cubicBezTo>
                <a:cubicBezTo>
                  <a:pt x="163" y="575"/>
                  <a:pt x="147" y="573"/>
                  <a:pt x="133" y="570"/>
                </a:cubicBezTo>
                <a:cubicBezTo>
                  <a:pt x="118" y="566"/>
                  <a:pt x="101" y="557"/>
                  <a:pt x="82" y="543"/>
                </a:cubicBezTo>
                <a:cubicBezTo>
                  <a:pt x="62" y="529"/>
                  <a:pt x="47" y="510"/>
                  <a:pt x="36" y="487"/>
                </a:cubicBezTo>
                <a:cubicBezTo>
                  <a:pt x="12" y="442"/>
                  <a:pt x="0" y="376"/>
                  <a:pt x="0" y="288"/>
                </a:cubicBezTo>
                <a:cubicBezTo>
                  <a:pt x="0" y="192"/>
                  <a:pt x="16" y="118"/>
                  <a:pt x="48" y="67"/>
                </a:cubicBezTo>
                <a:moveTo>
                  <a:pt x="236" y="57"/>
                </a:moveTo>
                <a:cubicBezTo>
                  <a:pt x="219" y="40"/>
                  <a:pt x="200" y="31"/>
                  <a:pt x="177" y="31"/>
                </a:cubicBezTo>
                <a:cubicBezTo>
                  <a:pt x="153" y="31"/>
                  <a:pt x="133" y="40"/>
                  <a:pt x="116" y="57"/>
                </a:cubicBezTo>
                <a:cubicBezTo>
                  <a:pt x="102" y="72"/>
                  <a:pt x="93" y="92"/>
                  <a:pt x="88" y="117"/>
                </a:cubicBezTo>
                <a:cubicBezTo>
                  <a:pt x="84" y="143"/>
                  <a:pt x="82" y="196"/>
                  <a:pt x="82" y="278"/>
                </a:cubicBezTo>
                <a:cubicBezTo>
                  <a:pt x="82" y="366"/>
                  <a:pt x="84" y="424"/>
                  <a:pt x="88" y="452"/>
                </a:cubicBezTo>
                <a:cubicBezTo>
                  <a:pt x="93" y="480"/>
                  <a:pt x="103" y="502"/>
                  <a:pt x="118" y="518"/>
                </a:cubicBezTo>
                <a:cubicBezTo>
                  <a:pt x="134" y="535"/>
                  <a:pt x="153" y="543"/>
                  <a:pt x="177" y="543"/>
                </a:cubicBezTo>
                <a:cubicBezTo>
                  <a:pt x="199" y="543"/>
                  <a:pt x="218" y="535"/>
                  <a:pt x="234" y="518"/>
                </a:cubicBezTo>
                <a:cubicBezTo>
                  <a:pt x="250" y="501"/>
                  <a:pt x="260" y="478"/>
                  <a:pt x="264" y="448"/>
                </a:cubicBezTo>
                <a:cubicBezTo>
                  <a:pt x="268" y="418"/>
                  <a:pt x="270" y="361"/>
                  <a:pt x="270" y="278"/>
                </a:cubicBezTo>
                <a:cubicBezTo>
                  <a:pt x="270" y="197"/>
                  <a:pt x="268" y="144"/>
                  <a:pt x="264" y="118"/>
                </a:cubicBezTo>
                <a:cubicBezTo>
                  <a:pt x="259" y="93"/>
                  <a:pt x="250" y="72"/>
                  <a:pt x="236" y="57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0" name=""/>
          <p:cNvSpPr txBox="1"/>
          <p:nvPr/>
        </p:nvSpPr>
        <p:spPr>
          <a:xfrm>
            <a:off x="1243080" y="1564200"/>
            <a:ext cx="41032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As the climber approaches a node (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"/>
          <p:cNvSpPr/>
          <p:nvPr/>
        </p:nvSpPr>
        <p:spPr>
          <a:xfrm>
            <a:off x="9272520" y="1616760"/>
            <a:ext cx="137160" cy="212040"/>
          </a:xfrm>
          <a:custGeom>
            <a:avLst/>
            <a:gdLst/>
            <a:ahLst/>
            <a:rect l="0" t="0" r="r" b="b"/>
            <a:pathLst>
              <a:path w="381" h="589">
                <a:moveTo>
                  <a:pt x="61" y="39"/>
                </a:moveTo>
                <a:cubicBezTo>
                  <a:pt x="61" y="34"/>
                  <a:pt x="62" y="27"/>
                  <a:pt x="64" y="20"/>
                </a:cubicBezTo>
                <a:cubicBezTo>
                  <a:pt x="67" y="13"/>
                  <a:pt x="70" y="9"/>
                  <a:pt x="74" y="9"/>
                </a:cubicBezTo>
                <a:cubicBezTo>
                  <a:pt x="75" y="9"/>
                  <a:pt x="95" y="8"/>
                  <a:pt x="134" y="5"/>
                </a:cubicBezTo>
                <a:cubicBezTo>
                  <a:pt x="174" y="2"/>
                  <a:pt x="194" y="1"/>
                  <a:pt x="195" y="0"/>
                </a:cubicBezTo>
                <a:cubicBezTo>
                  <a:pt x="202" y="0"/>
                  <a:pt x="206" y="2"/>
                  <a:pt x="206" y="7"/>
                </a:cubicBezTo>
                <a:cubicBezTo>
                  <a:pt x="206" y="11"/>
                  <a:pt x="191" y="69"/>
                  <a:pt x="164" y="181"/>
                </a:cubicBezTo>
                <a:cubicBezTo>
                  <a:pt x="136" y="291"/>
                  <a:pt x="122" y="348"/>
                  <a:pt x="122" y="352"/>
                </a:cubicBezTo>
                <a:cubicBezTo>
                  <a:pt x="132" y="347"/>
                  <a:pt x="141" y="341"/>
                  <a:pt x="146" y="336"/>
                </a:cubicBezTo>
                <a:cubicBezTo>
                  <a:pt x="159" y="326"/>
                  <a:pt x="179" y="309"/>
                  <a:pt x="204" y="284"/>
                </a:cubicBezTo>
                <a:cubicBezTo>
                  <a:pt x="230" y="259"/>
                  <a:pt x="249" y="242"/>
                  <a:pt x="263" y="233"/>
                </a:cubicBezTo>
                <a:cubicBezTo>
                  <a:pt x="285" y="218"/>
                  <a:pt x="306" y="210"/>
                  <a:pt x="326" y="210"/>
                </a:cubicBezTo>
                <a:cubicBezTo>
                  <a:pt x="343" y="210"/>
                  <a:pt x="356" y="216"/>
                  <a:pt x="366" y="226"/>
                </a:cubicBezTo>
                <a:cubicBezTo>
                  <a:pt x="375" y="237"/>
                  <a:pt x="380" y="252"/>
                  <a:pt x="381" y="271"/>
                </a:cubicBezTo>
                <a:cubicBezTo>
                  <a:pt x="381" y="285"/>
                  <a:pt x="379" y="297"/>
                  <a:pt x="375" y="306"/>
                </a:cubicBezTo>
                <a:cubicBezTo>
                  <a:pt x="371" y="316"/>
                  <a:pt x="366" y="323"/>
                  <a:pt x="359" y="327"/>
                </a:cubicBezTo>
                <a:cubicBezTo>
                  <a:pt x="352" y="332"/>
                  <a:pt x="346" y="335"/>
                  <a:pt x="341" y="336"/>
                </a:cubicBezTo>
                <a:cubicBezTo>
                  <a:pt x="336" y="338"/>
                  <a:pt x="331" y="339"/>
                  <a:pt x="326" y="339"/>
                </a:cubicBezTo>
                <a:cubicBezTo>
                  <a:pt x="315" y="339"/>
                  <a:pt x="306" y="336"/>
                  <a:pt x="300" y="330"/>
                </a:cubicBezTo>
                <a:cubicBezTo>
                  <a:pt x="293" y="323"/>
                  <a:pt x="290" y="315"/>
                  <a:pt x="290" y="305"/>
                </a:cubicBezTo>
                <a:cubicBezTo>
                  <a:pt x="290" y="291"/>
                  <a:pt x="294" y="280"/>
                  <a:pt x="303" y="271"/>
                </a:cubicBezTo>
                <a:cubicBezTo>
                  <a:pt x="312" y="262"/>
                  <a:pt x="321" y="256"/>
                  <a:pt x="330" y="254"/>
                </a:cubicBezTo>
                <a:lnTo>
                  <a:pt x="343" y="251"/>
                </a:lnTo>
                <a:cubicBezTo>
                  <a:pt x="336" y="245"/>
                  <a:pt x="330" y="241"/>
                  <a:pt x="323" y="241"/>
                </a:cubicBezTo>
                <a:lnTo>
                  <a:pt x="320" y="241"/>
                </a:lnTo>
                <a:cubicBezTo>
                  <a:pt x="302" y="243"/>
                  <a:pt x="284" y="250"/>
                  <a:pt x="267" y="262"/>
                </a:cubicBezTo>
                <a:cubicBezTo>
                  <a:pt x="250" y="274"/>
                  <a:pt x="230" y="292"/>
                  <a:pt x="206" y="315"/>
                </a:cubicBezTo>
                <a:cubicBezTo>
                  <a:pt x="182" y="339"/>
                  <a:pt x="164" y="356"/>
                  <a:pt x="150" y="366"/>
                </a:cubicBezTo>
                <a:cubicBezTo>
                  <a:pt x="151" y="367"/>
                  <a:pt x="156" y="368"/>
                  <a:pt x="163" y="369"/>
                </a:cubicBezTo>
                <a:cubicBezTo>
                  <a:pt x="170" y="370"/>
                  <a:pt x="177" y="372"/>
                  <a:pt x="183" y="374"/>
                </a:cubicBezTo>
                <a:cubicBezTo>
                  <a:pt x="189" y="376"/>
                  <a:pt x="196" y="378"/>
                  <a:pt x="204" y="380"/>
                </a:cubicBezTo>
                <a:cubicBezTo>
                  <a:pt x="214" y="383"/>
                  <a:pt x="221" y="387"/>
                  <a:pt x="228" y="392"/>
                </a:cubicBezTo>
                <a:cubicBezTo>
                  <a:pt x="235" y="398"/>
                  <a:pt x="241" y="403"/>
                  <a:pt x="246" y="407"/>
                </a:cubicBezTo>
                <a:cubicBezTo>
                  <a:pt x="252" y="412"/>
                  <a:pt x="257" y="419"/>
                  <a:pt x="260" y="429"/>
                </a:cubicBezTo>
                <a:cubicBezTo>
                  <a:pt x="264" y="439"/>
                  <a:pt x="266" y="448"/>
                  <a:pt x="265" y="456"/>
                </a:cubicBezTo>
                <a:cubicBezTo>
                  <a:pt x="265" y="466"/>
                  <a:pt x="264" y="477"/>
                  <a:pt x="261" y="490"/>
                </a:cubicBezTo>
                <a:cubicBezTo>
                  <a:pt x="259" y="505"/>
                  <a:pt x="257" y="516"/>
                  <a:pt x="256" y="525"/>
                </a:cubicBezTo>
                <a:cubicBezTo>
                  <a:pt x="256" y="547"/>
                  <a:pt x="264" y="558"/>
                  <a:pt x="279" y="558"/>
                </a:cubicBezTo>
                <a:cubicBezTo>
                  <a:pt x="306" y="558"/>
                  <a:pt x="327" y="525"/>
                  <a:pt x="344" y="458"/>
                </a:cubicBezTo>
                <a:cubicBezTo>
                  <a:pt x="345" y="454"/>
                  <a:pt x="351" y="451"/>
                  <a:pt x="361" y="451"/>
                </a:cubicBezTo>
                <a:lnTo>
                  <a:pt x="364" y="451"/>
                </a:lnTo>
                <a:cubicBezTo>
                  <a:pt x="373" y="451"/>
                  <a:pt x="377" y="454"/>
                  <a:pt x="377" y="459"/>
                </a:cubicBezTo>
                <a:cubicBezTo>
                  <a:pt x="377" y="462"/>
                  <a:pt x="376" y="465"/>
                  <a:pt x="375" y="470"/>
                </a:cubicBezTo>
                <a:cubicBezTo>
                  <a:pt x="352" y="550"/>
                  <a:pt x="319" y="589"/>
                  <a:pt x="276" y="589"/>
                </a:cubicBezTo>
                <a:cubicBezTo>
                  <a:pt x="251" y="589"/>
                  <a:pt x="231" y="582"/>
                  <a:pt x="215" y="567"/>
                </a:cubicBezTo>
                <a:cubicBezTo>
                  <a:pt x="199" y="553"/>
                  <a:pt x="191" y="532"/>
                  <a:pt x="191" y="505"/>
                </a:cubicBezTo>
                <a:cubicBezTo>
                  <a:pt x="191" y="494"/>
                  <a:pt x="192" y="485"/>
                  <a:pt x="194" y="478"/>
                </a:cubicBezTo>
                <a:cubicBezTo>
                  <a:pt x="195" y="471"/>
                  <a:pt x="196" y="464"/>
                  <a:pt x="196" y="458"/>
                </a:cubicBezTo>
                <a:cubicBezTo>
                  <a:pt x="196" y="446"/>
                  <a:pt x="192" y="435"/>
                  <a:pt x="184" y="426"/>
                </a:cubicBezTo>
                <a:cubicBezTo>
                  <a:pt x="177" y="417"/>
                  <a:pt x="167" y="411"/>
                  <a:pt x="155" y="407"/>
                </a:cubicBezTo>
                <a:cubicBezTo>
                  <a:pt x="144" y="403"/>
                  <a:pt x="134" y="400"/>
                  <a:pt x="127" y="398"/>
                </a:cubicBezTo>
                <a:cubicBezTo>
                  <a:pt x="120" y="396"/>
                  <a:pt x="115" y="395"/>
                  <a:pt x="112" y="395"/>
                </a:cubicBezTo>
                <a:lnTo>
                  <a:pt x="110" y="395"/>
                </a:lnTo>
                <a:cubicBezTo>
                  <a:pt x="104" y="419"/>
                  <a:pt x="98" y="441"/>
                  <a:pt x="93" y="463"/>
                </a:cubicBezTo>
                <a:cubicBezTo>
                  <a:pt x="88" y="485"/>
                  <a:pt x="84" y="502"/>
                  <a:pt x="81" y="512"/>
                </a:cubicBezTo>
                <a:cubicBezTo>
                  <a:pt x="78" y="523"/>
                  <a:pt x="76" y="533"/>
                  <a:pt x="74" y="543"/>
                </a:cubicBezTo>
                <a:cubicBezTo>
                  <a:pt x="71" y="553"/>
                  <a:pt x="69" y="560"/>
                  <a:pt x="68" y="563"/>
                </a:cubicBezTo>
                <a:cubicBezTo>
                  <a:pt x="66" y="567"/>
                  <a:pt x="64" y="570"/>
                  <a:pt x="62" y="574"/>
                </a:cubicBezTo>
                <a:cubicBezTo>
                  <a:pt x="60" y="578"/>
                  <a:pt x="57" y="580"/>
                  <a:pt x="53" y="582"/>
                </a:cubicBezTo>
                <a:cubicBezTo>
                  <a:pt x="45" y="587"/>
                  <a:pt x="38" y="589"/>
                  <a:pt x="29" y="589"/>
                </a:cubicBezTo>
                <a:cubicBezTo>
                  <a:pt x="20" y="589"/>
                  <a:pt x="13" y="586"/>
                  <a:pt x="8" y="581"/>
                </a:cubicBezTo>
                <a:cubicBezTo>
                  <a:pt x="3" y="575"/>
                  <a:pt x="0" y="570"/>
                  <a:pt x="0" y="567"/>
                </a:cubicBezTo>
                <a:cubicBezTo>
                  <a:pt x="0" y="561"/>
                  <a:pt x="10" y="517"/>
                  <a:pt x="31" y="432"/>
                </a:cubicBezTo>
                <a:cubicBezTo>
                  <a:pt x="52" y="349"/>
                  <a:pt x="72" y="267"/>
                  <a:pt x="92" y="186"/>
                </a:cubicBezTo>
                <a:lnTo>
                  <a:pt x="123" y="65"/>
                </a:lnTo>
                <a:cubicBezTo>
                  <a:pt x="123" y="58"/>
                  <a:pt x="121" y="54"/>
                  <a:pt x="117" y="52"/>
                </a:cubicBezTo>
                <a:cubicBezTo>
                  <a:pt x="112" y="50"/>
                  <a:pt x="102" y="49"/>
                  <a:pt x="84" y="48"/>
                </a:cubicBezTo>
                <a:lnTo>
                  <a:pt x="80" y="48"/>
                </a:lnTo>
                <a:cubicBezTo>
                  <a:pt x="75" y="48"/>
                  <a:pt x="71" y="48"/>
                  <a:pt x="69" y="48"/>
                </a:cubicBezTo>
                <a:cubicBezTo>
                  <a:pt x="68" y="48"/>
                  <a:pt x="66" y="47"/>
                  <a:pt x="64" y="45"/>
                </a:cubicBezTo>
                <a:cubicBezTo>
                  <a:pt x="61" y="44"/>
                  <a:pt x="60" y="42"/>
                  <a:pt x="61" y="39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2" name=""/>
          <p:cNvSpPr/>
          <p:nvPr/>
        </p:nvSpPr>
        <p:spPr>
          <a:xfrm>
            <a:off x="9431280" y="1599840"/>
            <a:ext cx="117000" cy="300600"/>
          </a:xfrm>
          <a:custGeom>
            <a:avLst/>
            <a:gdLst/>
            <a:ahLst/>
            <a:rect l="0" t="0" r="r" b="b"/>
            <a:pathLst>
              <a:path w="325" h="835">
                <a:moveTo>
                  <a:pt x="307" y="0"/>
                </a:moveTo>
                <a:cubicBezTo>
                  <a:pt x="312" y="0"/>
                  <a:pt x="316" y="2"/>
                  <a:pt x="320" y="6"/>
                </a:cubicBezTo>
                <a:cubicBezTo>
                  <a:pt x="323" y="9"/>
                  <a:pt x="325" y="13"/>
                  <a:pt x="325" y="17"/>
                </a:cubicBezTo>
                <a:cubicBezTo>
                  <a:pt x="325" y="20"/>
                  <a:pt x="277" y="155"/>
                  <a:pt x="181" y="420"/>
                </a:cubicBezTo>
                <a:cubicBezTo>
                  <a:pt x="83" y="685"/>
                  <a:pt x="34" y="821"/>
                  <a:pt x="30" y="827"/>
                </a:cubicBezTo>
                <a:cubicBezTo>
                  <a:pt x="26" y="833"/>
                  <a:pt x="22" y="835"/>
                  <a:pt x="16" y="835"/>
                </a:cubicBezTo>
                <a:cubicBezTo>
                  <a:pt x="12" y="835"/>
                  <a:pt x="9" y="834"/>
                  <a:pt x="5" y="831"/>
                </a:cubicBezTo>
                <a:cubicBezTo>
                  <a:pt x="2" y="828"/>
                  <a:pt x="0" y="825"/>
                  <a:pt x="0" y="820"/>
                </a:cubicBezTo>
                <a:cubicBezTo>
                  <a:pt x="0" y="814"/>
                  <a:pt x="49" y="678"/>
                  <a:pt x="146" y="413"/>
                </a:cubicBezTo>
                <a:cubicBezTo>
                  <a:pt x="243" y="147"/>
                  <a:pt x="292" y="12"/>
                  <a:pt x="294" y="9"/>
                </a:cubicBezTo>
                <a:cubicBezTo>
                  <a:pt x="296" y="3"/>
                  <a:pt x="301" y="0"/>
                  <a:pt x="307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3" name=""/>
          <p:cNvSpPr/>
          <p:nvPr/>
        </p:nvSpPr>
        <p:spPr>
          <a:xfrm>
            <a:off x="9580680" y="1692360"/>
            <a:ext cx="110160" cy="136080"/>
          </a:xfrm>
          <a:custGeom>
            <a:avLst/>
            <a:gdLst/>
            <a:ahLst/>
            <a:rect l="0" t="0" r="r" b="b"/>
            <a:pathLst>
              <a:path w="306" h="378">
                <a:moveTo>
                  <a:pt x="65" y="128"/>
                </a:moveTo>
                <a:cubicBezTo>
                  <a:pt x="65" y="110"/>
                  <a:pt x="69" y="92"/>
                  <a:pt x="79" y="74"/>
                </a:cubicBezTo>
                <a:cubicBezTo>
                  <a:pt x="88" y="55"/>
                  <a:pt x="104" y="38"/>
                  <a:pt x="126" y="23"/>
                </a:cubicBezTo>
                <a:cubicBezTo>
                  <a:pt x="148" y="7"/>
                  <a:pt x="175" y="0"/>
                  <a:pt x="207" y="0"/>
                </a:cubicBezTo>
                <a:cubicBezTo>
                  <a:pt x="241" y="0"/>
                  <a:pt x="266" y="8"/>
                  <a:pt x="282" y="23"/>
                </a:cubicBezTo>
                <a:cubicBezTo>
                  <a:pt x="297" y="38"/>
                  <a:pt x="305" y="55"/>
                  <a:pt x="306" y="73"/>
                </a:cubicBezTo>
                <a:cubicBezTo>
                  <a:pt x="306" y="91"/>
                  <a:pt x="301" y="104"/>
                  <a:pt x="292" y="112"/>
                </a:cubicBezTo>
                <a:cubicBezTo>
                  <a:pt x="282" y="120"/>
                  <a:pt x="272" y="125"/>
                  <a:pt x="260" y="125"/>
                </a:cubicBezTo>
                <a:cubicBezTo>
                  <a:pt x="253" y="125"/>
                  <a:pt x="246" y="123"/>
                  <a:pt x="240" y="119"/>
                </a:cubicBezTo>
                <a:cubicBezTo>
                  <a:pt x="234" y="114"/>
                  <a:pt x="231" y="107"/>
                  <a:pt x="230" y="97"/>
                </a:cubicBezTo>
                <a:cubicBezTo>
                  <a:pt x="230" y="88"/>
                  <a:pt x="233" y="80"/>
                  <a:pt x="238" y="74"/>
                </a:cubicBezTo>
                <a:cubicBezTo>
                  <a:pt x="243" y="67"/>
                  <a:pt x="247" y="62"/>
                  <a:pt x="252" y="59"/>
                </a:cubicBezTo>
                <a:cubicBezTo>
                  <a:pt x="256" y="55"/>
                  <a:pt x="260" y="54"/>
                  <a:pt x="263" y="54"/>
                </a:cubicBezTo>
                <a:lnTo>
                  <a:pt x="263" y="53"/>
                </a:lnTo>
                <a:cubicBezTo>
                  <a:pt x="263" y="51"/>
                  <a:pt x="261" y="49"/>
                  <a:pt x="258" y="45"/>
                </a:cubicBezTo>
                <a:cubicBezTo>
                  <a:pt x="254" y="42"/>
                  <a:pt x="247" y="39"/>
                  <a:pt x="237" y="36"/>
                </a:cubicBezTo>
                <a:cubicBezTo>
                  <a:pt x="227" y="33"/>
                  <a:pt x="216" y="32"/>
                  <a:pt x="204" y="31"/>
                </a:cubicBezTo>
                <a:cubicBezTo>
                  <a:pt x="177" y="31"/>
                  <a:pt x="158" y="38"/>
                  <a:pt x="146" y="53"/>
                </a:cubicBezTo>
                <a:cubicBezTo>
                  <a:pt x="134" y="67"/>
                  <a:pt x="127" y="82"/>
                  <a:pt x="127" y="97"/>
                </a:cubicBezTo>
                <a:cubicBezTo>
                  <a:pt x="127" y="111"/>
                  <a:pt x="132" y="121"/>
                  <a:pt x="142" y="126"/>
                </a:cubicBezTo>
                <a:cubicBezTo>
                  <a:pt x="153" y="132"/>
                  <a:pt x="168" y="137"/>
                  <a:pt x="188" y="140"/>
                </a:cubicBezTo>
                <a:cubicBezTo>
                  <a:pt x="208" y="144"/>
                  <a:pt x="223" y="148"/>
                  <a:pt x="232" y="153"/>
                </a:cubicBezTo>
                <a:cubicBezTo>
                  <a:pt x="268" y="169"/>
                  <a:pt x="287" y="196"/>
                  <a:pt x="287" y="233"/>
                </a:cubicBezTo>
                <a:cubicBezTo>
                  <a:pt x="287" y="249"/>
                  <a:pt x="284" y="264"/>
                  <a:pt x="278" y="280"/>
                </a:cubicBezTo>
                <a:cubicBezTo>
                  <a:pt x="271" y="295"/>
                  <a:pt x="262" y="311"/>
                  <a:pt x="250" y="326"/>
                </a:cubicBezTo>
                <a:cubicBezTo>
                  <a:pt x="238" y="342"/>
                  <a:pt x="220" y="354"/>
                  <a:pt x="197" y="363"/>
                </a:cubicBezTo>
                <a:cubicBezTo>
                  <a:pt x="175" y="372"/>
                  <a:pt x="149" y="378"/>
                  <a:pt x="119" y="378"/>
                </a:cubicBezTo>
                <a:cubicBezTo>
                  <a:pt x="76" y="378"/>
                  <a:pt x="45" y="369"/>
                  <a:pt x="27" y="353"/>
                </a:cubicBezTo>
                <a:cubicBezTo>
                  <a:pt x="9" y="337"/>
                  <a:pt x="0" y="318"/>
                  <a:pt x="0" y="296"/>
                </a:cubicBezTo>
                <a:cubicBezTo>
                  <a:pt x="0" y="275"/>
                  <a:pt x="6" y="259"/>
                  <a:pt x="17" y="250"/>
                </a:cubicBezTo>
                <a:cubicBezTo>
                  <a:pt x="29" y="240"/>
                  <a:pt x="41" y="235"/>
                  <a:pt x="54" y="235"/>
                </a:cubicBezTo>
                <a:cubicBezTo>
                  <a:pt x="62" y="235"/>
                  <a:pt x="70" y="238"/>
                  <a:pt x="78" y="243"/>
                </a:cubicBezTo>
                <a:cubicBezTo>
                  <a:pt x="85" y="248"/>
                  <a:pt x="89" y="257"/>
                  <a:pt x="90" y="269"/>
                </a:cubicBezTo>
                <a:cubicBezTo>
                  <a:pt x="90" y="283"/>
                  <a:pt x="85" y="296"/>
                  <a:pt x="74" y="306"/>
                </a:cubicBezTo>
                <a:cubicBezTo>
                  <a:pt x="64" y="316"/>
                  <a:pt x="55" y="321"/>
                  <a:pt x="48" y="321"/>
                </a:cubicBezTo>
                <a:cubicBezTo>
                  <a:pt x="47" y="321"/>
                  <a:pt x="46" y="321"/>
                  <a:pt x="46" y="321"/>
                </a:cubicBezTo>
                <a:cubicBezTo>
                  <a:pt x="45" y="321"/>
                  <a:pt x="45" y="322"/>
                  <a:pt x="45" y="323"/>
                </a:cubicBezTo>
                <a:cubicBezTo>
                  <a:pt x="45" y="325"/>
                  <a:pt x="47" y="327"/>
                  <a:pt x="51" y="330"/>
                </a:cubicBezTo>
                <a:cubicBezTo>
                  <a:pt x="55" y="332"/>
                  <a:pt x="64" y="336"/>
                  <a:pt x="78" y="341"/>
                </a:cubicBezTo>
                <a:cubicBezTo>
                  <a:pt x="92" y="345"/>
                  <a:pt x="107" y="347"/>
                  <a:pt x="124" y="346"/>
                </a:cubicBezTo>
                <a:cubicBezTo>
                  <a:pt x="144" y="346"/>
                  <a:pt x="161" y="343"/>
                  <a:pt x="176" y="337"/>
                </a:cubicBezTo>
                <a:cubicBezTo>
                  <a:pt x="190" y="331"/>
                  <a:pt x="201" y="323"/>
                  <a:pt x="207" y="314"/>
                </a:cubicBezTo>
                <a:cubicBezTo>
                  <a:pt x="214" y="304"/>
                  <a:pt x="219" y="296"/>
                  <a:pt x="222" y="288"/>
                </a:cubicBezTo>
                <a:cubicBezTo>
                  <a:pt x="224" y="280"/>
                  <a:pt x="226" y="273"/>
                  <a:pt x="226" y="267"/>
                </a:cubicBezTo>
                <a:cubicBezTo>
                  <a:pt x="226" y="252"/>
                  <a:pt x="220" y="240"/>
                  <a:pt x="208" y="232"/>
                </a:cubicBezTo>
                <a:cubicBezTo>
                  <a:pt x="197" y="224"/>
                  <a:pt x="183" y="220"/>
                  <a:pt x="168" y="218"/>
                </a:cubicBezTo>
                <a:cubicBezTo>
                  <a:pt x="153" y="216"/>
                  <a:pt x="137" y="212"/>
                  <a:pt x="119" y="205"/>
                </a:cubicBezTo>
                <a:cubicBezTo>
                  <a:pt x="101" y="199"/>
                  <a:pt x="88" y="189"/>
                  <a:pt x="80" y="176"/>
                </a:cubicBezTo>
                <a:cubicBezTo>
                  <a:pt x="69" y="162"/>
                  <a:pt x="65" y="146"/>
                  <a:pt x="65" y="12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6086880" y="1564200"/>
            <a:ext cx="318276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), the short spring stiﬀness 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" name=""/>
          <p:cNvSpPr/>
          <p:nvPr/>
        </p:nvSpPr>
        <p:spPr>
          <a:xfrm>
            <a:off x="1009440" y="22287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5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5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3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3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3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3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6" name=""/>
          <p:cNvSpPr txBox="1"/>
          <p:nvPr/>
        </p:nvSpPr>
        <p:spPr>
          <a:xfrm>
            <a:off x="9707040" y="1564200"/>
            <a:ext cx="11286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 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diverges.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"/>
          <p:cNvSpPr/>
          <p:nvPr/>
        </p:nvSpPr>
        <p:spPr>
          <a:xfrm>
            <a:off x="1009440" y="2752560"/>
            <a:ext cx="86040" cy="86040"/>
          </a:xfrm>
          <a:custGeom>
            <a:avLst/>
            <a:gdLst/>
            <a:ahLst/>
            <a:rect l="0" t="0" r="r" b="b"/>
            <a:pathLst>
              <a:path w="239" h="239">
                <a:moveTo>
                  <a:pt x="239" y="120"/>
                </a:moveTo>
                <a:cubicBezTo>
                  <a:pt x="239" y="136"/>
                  <a:pt x="236" y="151"/>
                  <a:pt x="230" y="166"/>
                </a:cubicBezTo>
                <a:cubicBezTo>
                  <a:pt x="224" y="180"/>
                  <a:pt x="215" y="193"/>
                  <a:pt x="204" y="204"/>
                </a:cubicBezTo>
                <a:cubicBezTo>
                  <a:pt x="193" y="215"/>
                  <a:pt x="180" y="224"/>
                  <a:pt x="165" y="230"/>
                </a:cubicBezTo>
                <a:cubicBezTo>
                  <a:pt x="150" y="236"/>
                  <a:pt x="135" y="239"/>
                  <a:pt x="119" y="239"/>
                </a:cubicBezTo>
                <a:cubicBezTo>
                  <a:pt x="103" y="239"/>
                  <a:pt x="88" y="236"/>
                  <a:pt x="74" y="230"/>
                </a:cubicBezTo>
                <a:cubicBezTo>
                  <a:pt x="59" y="224"/>
                  <a:pt x="46" y="215"/>
                  <a:pt x="35" y="204"/>
                </a:cubicBezTo>
                <a:cubicBezTo>
                  <a:pt x="24" y="193"/>
                  <a:pt x="15" y="180"/>
                  <a:pt x="9" y="166"/>
                </a:cubicBezTo>
                <a:cubicBezTo>
                  <a:pt x="3" y="151"/>
                  <a:pt x="0" y="136"/>
                  <a:pt x="0" y="120"/>
                </a:cubicBezTo>
                <a:cubicBezTo>
                  <a:pt x="0" y="104"/>
                  <a:pt x="3" y="88"/>
                  <a:pt x="9" y="73"/>
                </a:cubicBezTo>
                <a:cubicBezTo>
                  <a:pt x="15" y="59"/>
                  <a:pt x="24" y="46"/>
                  <a:pt x="35" y="35"/>
                </a:cubicBezTo>
                <a:cubicBezTo>
                  <a:pt x="46" y="24"/>
                  <a:pt x="59" y="15"/>
                  <a:pt x="74" y="9"/>
                </a:cubicBezTo>
                <a:cubicBezTo>
                  <a:pt x="88" y="3"/>
                  <a:pt x="103" y="0"/>
                  <a:pt x="119" y="0"/>
                </a:cubicBezTo>
                <a:cubicBezTo>
                  <a:pt x="135" y="0"/>
                  <a:pt x="150" y="3"/>
                  <a:pt x="165" y="9"/>
                </a:cubicBezTo>
                <a:cubicBezTo>
                  <a:pt x="180" y="15"/>
                  <a:pt x="193" y="24"/>
                  <a:pt x="204" y="35"/>
                </a:cubicBezTo>
                <a:cubicBezTo>
                  <a:pt x="215" y="46"/>
                  <a:pt x="224" y="59"/>
                  <a:pt x="230" y="73"/>
                </a:cubicBezTo>
                <a:cubicBezTo>
                  <a:pt x="236" y="88"/>
                  <a:pt x="239" y="104"/>
                  <a:pt x="239" y="12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8" name=""/>
          <p:cNvSpPr txBox="1"/>
          <p:nvPr/>
        </p:nvSpPr>
        <p:spPr>
          <a:xfrm>
            <a:off x="1243080" y="2088000"/>
            <a:ext cx="701100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As a result, the highest frequency mode approaches inﬁnity.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>
            <a:off x="1038240" y="3276720"/>
            <a:ext cx="10124640" cy="2838240"/>
          </a:xfrm>
          <a:prstGeom prst="rect">
            <a:avLst/>
          </a:prstGeom>
          <a:ln w="0">
            <a:noFill/>
          </a:ln>
        </p:spPr>
      </p:pic>
      <p:sp>
        <p:nvSpPr>
          <p:cNvPr id="110" name=""/>
          <p:cNvSpPr txBox="1"/>
          <p:nvPr/>
        </p:nvSpPr>
        <p:spPr>
          <a:xfrm>
            <a:off x="1243080" y="2611800"/>
            <a:ext cx="3070080" cy="33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The system becomes </a:t>
            </a:r>
            <a:r>
              <a:rPr b="1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stiﬀ</a:t>
            </a:r>
            <a:r>
              <a:rPr b="0" lang="en-US" sz="1950" spc="-1" strike="noStrike">
                <a:solidFill>
                  <a:srgbClr val="1f2328"/>
                </a:solidFill>
                <a:latin typeface="NotoSans"/>
                <a:ea typeface="NotoSans"/>
              </a:rPr>
              <a:t>.</a:t>
            </a:r>
            <a:endParaRPr b="0" lang="en-US" sz="19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8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" name=""/>
          <p:cNvSpPr/>
          <p:nvPr/>
        </p:nvSpPr>
        <p:spPr>
          <a:xfrm>
            <a:off x="952200" y="158112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2"/>
                </a:moveTo>
                <a:cubicBezTo>
                  <a:pt x="187" y="104"/>
                  <a:pt x="184" y="116"/>
                  <a:pt x="179" y="128"/>
                </a:cubicBezTo>
                <a:cubicBezTo>
                  <a:pt x="175" y="139"/>
                  <a:pt x="168" y="150"/>
                  <a:pt x="159" y="159"/>
                </a:cubicBezTo>
                <a:cubicBezTo>
                  <a:pt x="151" y="167"/>
                  <a:pt x="141" y="174"/>
                  <a:pt x="129" y="179"/>
                </a:cubicBezTo>
                <a:cubicBezTo>
                  <a:pt x="118" y="183"/>
                  <a:pt x="106" y="186"/>
                  <a:pt x="94" y="186"/>
                </a:cubicBezTo>
                <a:cubicBezTo>
                  <a:pt x="82" y="186"/>
                  <a:pt x="70" y="183"/>
                  <a:pt x="58" y="179"/>
                </a:cubicBezTo>
                <a:cubicBezTo>
                  <a:pt x="47" y="174"/>
                  <a:pt x="36" y="167"/>
                  <a:pt x="27" y="159"/>
                </a:cubicBezTo>
                <a:cubicBezTo>
                  <a:pt x="19" y="150"/>
                  <a:pt x="12" y="139"/>
                  <a:pt x="7" y="128"/>
                </a:cubicBezTo>
                <a:cubicBezTo>
                  <a:pt x="3" y="116"/>
                  <a:pt x="0" y="104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5"/>
                  <a:pt x="19" y="35"/>
                  <a:pt x="27" y="27"/>
                </a:cubicBezTo>
                <a:cubicBezTo>
                  <a:pt x="36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6" name=""/>
          <p:cNvSpPr txBox="1"/>
          <p:nvPr/>
        </p:nvSpPr>
        <p:spPr>
          <a:xfrm>
            <a:off x="747720" y="731520"/>
            <a:ext cx="3672000" cy="353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2040" spc="-1" strike="noStrike">
                <a:solidFill>
                  <a:srgbClr val="1f2328"/>
                </a:solidFill>
                <a:latin typeface="NotoSans"/>
                <a:ea typeface="NotoSans"/>
              </a:rPr>
              <a:t>Explicit Methods Divergence</a:t>
            </a:r>
            <a:endParaRPr b="0" lang="en-US" sz="204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" name=""/>
          <p:cNvSpPr/>
          <p:nvPr/>
        </p:nvSpPr>
        <p:spPr>
          <a:xfrm>
            <a:off x="952200" y="202860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6" y="168"/>
                  <a:pt x="27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70"/>
                  <a:pt x="7" y="58"/>
                </a:cubicBezTo>
                <a:cubicBezTo>
                  <a:pt x="12" y="47"/>
                  <a:pt x="19" y="37"/>
                  <a:pt x="27" y="28"/>
                </a:cubicBezTo>
                <a:cubicBezTo>
                  <a:pt x="36" y="20"/>
                  <a:pt x="47" y="13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3"/>
                  <a:pt x="151" y="20"/>
                  <a:pt x="159" y="28"/>
                </a:cubicBezTo>
                <a:cubicBezTo>
                  <a:pt x="168" y="37"/>
                  <a:pt x="175" y="47"/>
                  <a:pt x="179" y="58"/>
                </a:cubicBezTo>
                <a:cubicBezTo>
                  <a:pt x="184" y="70"/>
                  <a:pt x="187" y="81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1147680" y="1462680"/>
            <a:ext cx="62233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The simplest simulation methods to implement are called </a:t>
            </a:r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explicit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" name=""/>
          <p:cNvSpPr txBox="1"/>
          <p:nvPr/>
        </p:nvSpPr>
        <p:spPr>
          <a:xfrm>
            <a:off x="1147680" y="1910160"/>
            <a:ext cx="745920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You use derivatives from </a:t>
            </a:r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past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times to compute state variables at </a:t>
            </a:r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future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times.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" name=""/>
          <p:cNvSpPr/>
          <p:nvPr/>
        </p:nvSpPr>
        <p:spPr>
          <a:xfrm>
            <a:off x="2575440" y="244080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4" y="585"/>
                </a:moveTo>
                <a:cubicBezTo>
                  <a:pt x="44" y="585"/>
                  <a:pt x="46" y="586"/>
                  <a:pt x="48" y="587"/>
                </a:cubicBezTo>
                <a:cubicBezTo>
                  <a:pt x="49" y="587"/>
                  <a:pt x="52" y="588"/>
                  <a:pt x="55" y="589"/>
                </a:cubicBezTo>
                <a:cubicBezTo>
                  <a:pt x="58" y="589"/>
                  <a:pt x="61" y="589"/>
                  <a:pt x="63" y="589"/>
                </a:cubicBezTo>
                <a:cubicBezTo>
                  <a:pt x="69" y="589"/>
                  <a:pt x="74" y="586"/>
                  <a:pt x="79" y="581"/>
                </a:cubicBezTo>
                <a:cubicBezTo>
                  <a:pt x="84" y="575"/>
                  <a:pt x="88" y="568"/>
                  <a:pt x="90" y="561"/>
                </a:cubicBezTo>
                <a:cubicBezTo>
                  <a:pt x="95" y="549"/>
                  <a:pt x="102" y="515"/>
                  <a:pt x="113" y="458"/>
                </a:cubicBezTo>
                <a:cubicBezTo>
                  <a:pt x="124" y="401"/>
                  <a:pt x="134" y="347"/>
                  <a:pt x="144" y="296"/>
                </a:cubicBezTo>
                <a:cubicBezTo>
                  <a:pt x="154" y="244"/>
                  <a:pt x="159" y="218"/>
                  <a:pt x="159" y="218"/>
                </a:cubicBezTo>
                <a:lnTo>
                  <a:pt x="159" y="216"/>
                </a:lnTo>
                <a:lnTo>
                  <a:pt x="127" y="216"/>
                </a:lnTo>
                <a:cubicBezTo>
                  <a:pt x="106" y="216"/>
                  <a:pt x="95" y="215"/>
                  <a:pt x="93" y="214"/>
                </a:cubicBezTo>
                <a:cubicBezTo>
                  <a:pt x="92" y="213"/>
                  <a:pt x="91" y="211"/>
                  <a:pt x="91" y="208"/>
                </a:cubicBezTo>
                <a:lnTo>
                  <a:pt x="95" y="189"/>
                </a:lnTo>
                <a:cubicBezTo>
                  <a:pt x="96" y="187"/>
                  <a:pt x="98" y="185"/>
                  <a:pt x="101" y="185"/>
                </a:cubicBezTo>
                <a:cubicBezTo>
                  <a:pt x="104" y="185"/>
                  <a:pt x="114" y="185"/>
                  <a:pt x="133" y="185"/>
                </a:cubicBezTo>
                <a:cubicBezTo>
                  <a:pt x="154" y="185"/>
                  <a:pt x="165" y="185"/>
                  <a:pt x="165" y="184"/>
                </a:cubicBezTo>
                <a:cubicBezTo>
                  <a:pt x="165" y="183"/>
                  <a:pt x="167" y="172"/>
                  <a:pt x="171" y="150"/>
                </a:cubicBezTo>
                <a:cubicBezTo>
                  <a:pt x="175" y="129"/>
                  <a:pt x="178" y="116"/>
                  <a:pt x="179" y="111"/>
                </a:cubicBezTo>
                <a:cubicBezTo>
                  <a:pt x="196" y="37"/>
                  <a:pt x="228" y="0"/>
                  <a:pt x="277" y="0"/>
                </a:cubicBezTo>
                <a:cubicBezTo>
                  <a:pt x="294" y="1"/>
                  <a:pt x="308" y="6"/>
                  <a:pt x="318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0" y="86"/>
                </a:cubicBezTo>
                <a:cubicBezTo>
                  <a:pt x="311" y="93"/>
                  <a:pt x="302" y="97"/>
                  <a:pt x="292" y="97"/>
                </a:cubicBezTo>
                <a:cubicBezTo>
                  <a:pt x="272" y="97"/>
                  <a:pt x="263" y="88"/>
                  <a:pt x="263" y="69"/>
                </a:cubicBezTo>
                <a:cubicBezTo>
                  <a:pt x="263" y="60"/>
                  <a:pt x="265" y="53"/>
                  <a:pt x="270" y="47"/>
                </a:cubicBezTo>
                <a:cubicBezTo>
                  <a:pt x="275" y="40"/>
                  <a:pt x="280" y="36"/>
                  <a:pt x="286" y="32"/>
                </a:cubicBezTo>
                <a:lnTo>
                  <a:pt x="292" y="29"/>
                </a:lnTo>
                <a:cubicBezTo>
                  <a:pt x="285" y="26"/>
                  <a:pt x="278" y="25"/>
                  <a:pt x="272" y="25"/>
                </a:cubicBezTo>
                <a:cubicBezTo>
                  <a:pt x="267" y="25"/>
                  <a:pt x="261" y="27"/>
                  <a:pt x="256" y="32"/>
                </a:cubicBezTo>
                <a:cubicBezTo>
                  <a:pt x="252" y="36"/>
                  <a:pt x="248" y="43"/>
                  <a:pt x="246" y="51"/>
                </a:cubicBezTo>
                <a:cubicBezTo>
                  <a:pt x="243" y="64"/>
                  <a:pt x="240" y="81"/>
                  <a:pt x="236" y="103"/>
                </a:cubicBezTo>
                <a:cubicBezTo>
                  <a:pt x="232" y="125"/>
                  <a:pt x="228" y="144"/>
                  <a:pt x="225" y="159"/>
                </a:cubicBezTo>
                <a:cubicBezTo>
                  <a:pt x="222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9" y="185"/>
                  <a:pt x="292" y="185"/>
                </a:cubicBezTo>
                <a:cubicBezTo>
                  <a:pt x="295" y="186"/>
                  <a:pt x="298" y="187"/>
                  <a:pt x="300" y="189"/>
                </a:cubicBezTo>
                <a:cubicBezTo>
                  <a:pt x="300" y="191"/>
                  <a:pt x="300" y="195"/>
                  <a:pt x="298" y="201"/>
                </a:cubicBezTo>
                <a:cubicBezTo>
                  <a:pt x="297" y="207"/>
                  <a:pt x="296" y="210"/>
                  <a:pt x="295" y="212"/>
                </a:cubicBezTo>
                <a:cubicBezTo>
                  <a:pt x="294" y="214"/>
                  <a:pt x="292" y="215"/>
                  <a:pt x="289" y="215"/>
                </a:cubicBezTo>
                <a:cubicBezTo>
                  <a:pt x="286" y="215"/>
                  <a:pt x="274" y="215"/>
                  <a:pt x="252" y="216"/>
                </a:cubicBezTo>
                <a:lnTo>
                  <a:pt x="215" y="216"/>
                </a:lnTo>
                <a:lnTo>
                  <a:pt x="199" y="299"/>
                </a:lnTo>
                <a:cubicBezTo>
                  <a:pt x="178" y="410"/>
                  <a:pt x="163" y="480"/>
                  <a:pt x="154" y="508"/>
                </a:cubicBezTo>
                <a:cubicBezTo>
                  <a:pt x="142" y="546"/>
                  <a:pt x="126" y="574"/>
                  <a:pt x="107" y="593"/>
                </a:cubicBezTo>
                <a:cubicBezTo>
                  <a:pt x="90" y="607"/>
                  <a:pt x="74" y="614"/>
                  <a:pt x="58" y="614"/>
                </a:cubicBezTo>
                <a:cubicBezTo>
                  <a:pt x="43" y="614"/>
                  <a:pt x="30" y="610"/>
                  <a:pt x="19" y="601"/>
                </a:cubicBezTo>
                <a:cubicBezTo>
                  <a:pt x="7" y="593"/>
                  <a:pt x="0" y="581"/>
                  <a:pt x="0" y="565"/>
                </a:cubicBezTo>
                <a:cubicBezTo>
                  <a:pt x="0" y="548"/>
                  <a:pt x="5" y="536"/>
                  <a:pt x="15" y="529"/>
                </a:cubicBezTo>
                <a:cubicBezTo>
                  <a:pt x="25" y="521"/>
                  <a:pt x="34" y="517"/>
                  <a:pt x="44" y="517"/>
                </a:cubicBezTo>
                <a:cubicBezTo>
                  <a:pt x="63" y="517"/>
                  <a:pt x="73" y="527"/>
                  <a:pt x="73" y="546"/>
                </a:cubicBezTo>
                <a:cubicBezTo>
                  <a:pt x="73" y="554"/>
                  <a:pt x="71" y="561"/>
                  <a:pt x="66" y="568"/>
                </a:cubicBezTo>
                <a:cubicBezTo>
                  <a:pt x="61" y="574"/>
                  <a:pt x="55" y="579"/>
                  <a:pt x="50" y="582"/>
                </a:cubicBezTo>
                <a:lnTo>
                  <a:pt x="44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1" name=""/>
          <p:cNvSpPr/>
          <p:nvPr/>
        </p:nvSpPr>
        <p:spPr>
          <a:xfrm>
            <a:off x="271836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6"/>
                  <a:pt x="2" y="276"/>
                  <a:pt x="7" y="248"/>
                </a:cubicBezTo>
                <a:cubicBezTo>
                  <a:pt x="11" y="221"/>
                  <a:pt x="16" y="197"/>
                  <a:pt x="22" y="176"/>
                </a:cubicBezTo>
                <a:cubicBezTo>
                  <a:pt x="28" y="156"/>
                  <a:pt x="36" y="136"/>
                  <a:pt x="47" y="117"/>
                </a:cubicBezTo>
                <a:cubicBezTo>
                  <a:pt x="58" y="98"/>
                  <a:pt x="66" y="83"/>
                  <a:pt x="73" y="72"/>
                </a:cubicBezTo>
                <a:cubicBezTo>
                  <a:pt x="79" y="61"/>
                  <a:pt x="88" y="49"/>
                  <a:pt x="102" y="37"/>
                </a:cubicBezTo>
                <a:cubicBezTo>
                  <a:pt x="115" y="24"/>
                  <a:pt x="122" y="17"/>
                  <a:pt x="124" y="14"/>
                </a:cubicBezTo>
                <a:cubicBezTo>
                  <a:pt x="127" y="11"/>
                  <a:pt x="132" y="7"/>
                  <a:pt x="141" y="0"/>
                </a:cubicBezTo>
                <a:lnTo>
                  <a:pt x="150" y="0"/>
                </a:lnTo>
                <a:lnTo>
                  <a:pt x="153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8" y="12"/>
                  <a:pt x="151" y="20"/>
                </a:cubicBezTo>
                <a:cubicBezTo>
                  <a:pt x="143" y="28"/>
                  <a:pt x="134" y="40"/>
                  <a:pt x="123" y="56"/>
                </a:cubicBezTo>
                <a:cubicBezTo>
                  <a:pt x="112" y="71"/>
                  <a:pt x="101" y="91"/>
                  <a:pt x="89" y="114"/>
                </a:cubicBezTo>
                <a:cubicBezTo>
                  <a:pt x="78" y="137"/>
                  <a:pt x="68" y="168"/>
                  <a:pt x="61" y="207"/>
                </a:cubicBezTo>
                <a:cubicBezTo>
                  <a:pt x="53" y="246"/>
                  <a:pt x="49" y="289"/>
                  <a:pt x="49" y="338"/>
                </a:cubicBezTo>
                <a:cubicBezTo>
                  <a:pt x="49" y="385"/>
                  <a:pt x="53" y="428"/>
                  <a:pt x="61" y="467"/>
                </a:cubicBezTo>
                <a:cubicBezTo>
                  <a:pt x="68" y="506"/>
                  <a:pt x="77" y="537"/>
                  <a:pt x="88" y="561"/>
                </a:cubicBezTo>
                <a:cubicBezTo>
                  <a:pt x="100" y="584"/>
                  <a:pt x="111" y="604"/>
                  <a:pt x="122" y="619"/>
                </a:cubicBezTo>
                <a:cubicBezTo>
                  <a:pt x="133" y="633"/>
                  <a:pt x="143" y="645"/>
                  <a:pt x="151" y="654"/>
                </a:cubicBezTo>
                <a:cubicBezTo>
                  <a:pt x="158" y="663"/>
                  <a:pt x="162" y="668"/>
                  <a:pt x="162" y="668"/>
                </a:cubicBezTo>
                <a:cubicBezTo>
                  <a:pt x="162" y="673"/>
                  <a:pt x="159" y="675"/>
                  <a:pt x="152" y="675"/>
                </a:cubicBezTo>
                <a:lnTo>
                  <a:pt x="150" y="675"/>
                </a:lnTo>
                <a:lnTo>
                  <a:pt x="141" y="675"/>
                </a:lnTo>
                <a:lnTo>
                  <a:pt x="122" y="658"/>
                </a:lnTo>
                <a:cubicBezTo>
                  <a:pt x="79" y="620"/>
                  <a:pt x="48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2" name=""/>
          <p:cNvSpPr/>
          <p:nvPr/>
        </p:nvSpPr>
        <p:spPr>
          <a:xfrm>
            <a:off x="2794680" y="24598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4" y="163"/>
                </a:moveTo>
                <a:cubicBezTo>
                  <a:pt x="1" y="160"/>
                  <a:pt x="0" y="157"/>
                  <a:pt x="0" y="156"/>
                </a:cubicBezTo>
                <a:cubicBezTo>
                  <a:pt x="0" y="154"/>
                  <a:pt x="0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4" y="132"/>
                  <a:pt x="26" y="132"/>
                  <a:pt x="45" y="132"/>
                </a:cubicBezTo>
                <a:lnTo>
                  <a:pt x="82" y="132"/>
                </a:lnTo>
                <a:lnTo>
                  <a:pt x="95" y="78"/>
                </a:lnTo>
                <a:cubicBezTo>
                  <a:pt x="96" y="73"/>
                  <a:pt x="98" y="66"/>
                  <a:pt x="100" y="58"/>
                </a:cubicBezTo>
                <a:cubicBezTo>
                  <a:pt x="101" y="50"/>
                  <a:pt x="103" y="44"/>
                  <a:pt x="104" y="41"/>
                </a:cubicBezTo>
                <a:cubicBezTo>
                  <a:pt x="106" y="37"/>
                  <a:pt x="107" y="33"/>
                  <a:pt x="108" y="27"/>
                </a:cubicBezTo>
                <a:cubicBezTo>
                  <a:pt x="110" y="22"/>
                  <a:pt x="111" y="18"/>
                  <a:pt x="114" y="16"/>
                </a:cubicBezTo>
                <a:cubicBezTo>
                  <a:pt x="116" y="14"/>
                  <a:pt x="118" y="11"/>
                  <a:pt x="120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0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7" y="52"/>
                </a:cubicBezTo>
                <a:cubicBezTo>
                  <a:pt x="153" y="70"/>
                  <a:pt x="149" y="88"/>
                  <a:pt x="144" y="105"/>
                </a:cubicBezTo>
                <a:lnTo>
                  <a:pt x="137" y="130"/>
                </a:lnTo>
                <a:cubicBezTo>
                  <a:pt x="137" y="131"/>
                  <a:pt x="149" y="132"/>
                  <a:pt x="171" y="132"/>
                </a:cubicBezTo>
                <a:lnTo>
                  <a:pt x="205" y="132"/>
                </a:lnTo>
                <a:cubicBezTo>
                  <a:pt x="208" y="135"/>
                  <a:pt x="210" y="137"/>
                  <a:pt x="210" y="139"/>
                </a:cubicBezTo>
                <a:cubicBezTo>
                  <a:pt x="210" y="149"/>
                  <a:pt x="207" y="157"/>
                  <a:pt x="201" y="163"/>
                </a:cubicBezTo>
                <a:lnTo>
                  <a:pt x="129" y="163"/>
                </a:lnTo>
                <a:lnTo>
                  <a:pt x="105" y="261"/>
                </a:lnTo>
                <a:cubicBezTo>
                  <a:pt x="87" y="333"/>
                  <a:pt x="79" y="372"/>
                  <a:pt x="79" y="377"/>
                </a:cubicBezTo>
                <a:cubicBezTo>
                  <a:pt x="79" y="396"/>
                  <a:pt x="85" y="406"/>
                  <a:pt x="97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7" y="367"/>
                  <a:pt x="169" y="349"/>
                  <a:pt x="178" y="326"/>
                </a:cubicBezTo>
                <a:cubicBezTo>
                  <a:pt x="179" y="323"/>
                  <a:pt x="180" y="322"/>
                  <a:pt x="182" y="321"/>
                </a:cubicBezTo>
                <a:cubicBezTo>
                  <a:pt x="183" y="321"/>
                  <a:pt x="186" y="320"/>
                  <a:pt x="192" y="320"/>
                </a:cubicBezTo>
                <a:lnTo>
                  <a:pt x="195" y="320"/>
                </a:lnTo>
                <a:cubicBezTo>
                  <a:pt x="201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0" y="341"/>
                  <a:pt x="196" y="349"/>
                  <a:pt x="191" y="359"/>
                </a:cubicBezTo>
                <a:cubicBezTo>
                  <a:pt x="185" y="369"/>
                  <a:pt x="177" y="380"/>
                  <a:pt x="168" y="391"/>
                </a:cubicBezTo>
                <a:cubicBezTo>
                  <a:pt x="158" y="402"/>
                  <a:pt x="147" y="411"/>
                  <a:pt x="133" y="419"/>
                </a:cubicBezTo>
                <a:cubicBezTo>
                  <a:pt x="120" y="427"/>
                  <a:pt x="106" y="431"/>
                  <a:pt x="92" y="431"/>
                </a:cubicBezTo>
                <a:cubicBezTo>
                  <a:pt x="79" y="431"/>
                  <a:pt x="65" y="427"/>
                  <a:pt x="53" y="420"/>
                </a:cubicBezTo>
                <a:cubicBezTo>
                  <a:pt x="41" y="414"/>
                  <a:pt x="32" y="402"/>
                  <a:pt x="26" y="385"/>
                </a:cubicBezTo>
                <a:cubicBezTo>
                  <a:pt x="26" y="382"/>
                  <a:pt x="25" y="376"/>
                  <a:pt x="25" y="367"/>
                </a:cubicBezTo>
                <a:lnTo>
                  <a:pt x="25" y="355"/>
                </a:lnTo>
                <a:lnTo>
                  <a:pt x="49" y="261"/>
                </a:lnTo>
                <a:cubicBezTo>
                  <a:pt x="64" y="196"/>
                  <a:pt x="73" y="165"/>
                  <a:pt x="73" y="164"/>
                </a:cubicBezTo>
                <a:cubicBezTo>
                  <a:pt x="73" y="163"/>
                  <a:pt x="61" y="163"/>
                  <a:pt x="39" y="163"/>
                </a:cubicBezTo>
                <a:lnTo>
                  <a:pt x="4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3" name=""/>
          <p:cNvSpPr/>
          <p:nvPr/>
        </p:nvSpPr>
        <p:spPr>
          <a:xfrm>
            <a:off x="2944800" y="2470320"/>
            <a:ext cx="162000" cy="161640"/>
          </a:xfrm>
          <a:custGeom>
            <a:avLst/>
            <a:gdLst/>
            <a:ahLst/>
            <a:rect l="0" t="0" r="r" b="b"/>
            <a:pathLst>
              <a:path w="450" h="449">
                <a:moveTo>
                  <a:pt x="0" y="234"/>
                </a:moveTo>
                <a:cubicBezTo>
                  <a:pt x="0" y="234"/>
                  <a:pt x="0" y="232"/>
                  <a:pt x="0" y="226"/>
                </a:cubicBezTo>
                <a:cubicBezTo>
                  <a:pt x="0" y="220"/>
                  <a:pt x="4" y="215"/>
                  <a:pt x="10" y="212"/>
                </a:cubicBezTo>
                <a:lnTo>
                  <a:pt x="212" y="212"/>
                </a:lnTo>
                <a:lnTo>
                  <a:pt x="212" y="111"/>
                </a:lnTo>
                <a:lnTo>
                  <a:pt x="213" y="9"/>
                </a:lnTo>
                <a:cubicBezTo>
                  <a:pt x="217" y="3"/>
                  <a:pt x="222" y="0"/>
                  <a:pt x="226" y="0"/>
                </a:cubicBezTo>
                <a:cubicBezTo>
                  <a:pt x="232" y="0"/>
                  <a:pt x="236" y="4"/>
                  <a:pt x="239" y="10"/>
                </a:cubicBezTo>
                <a:lnTo>
                  <a:pt x="239" y="212"/>
                </a:lnTo>
                <a:lnTo>
                  <a:pt x="440" y="212"/>
                </a:lnTo>
                <a:cubicBezTo>
                  <a:pt x="447" y="216"/>
                  <a:pt x="450" y="220"/>
                  <a:pt x="450" y="226"/>
                </a:cubicBezTo>
                <a:cubicBezTo>
                  <a:pt x="450" y="231"/>
                  <a:pt x="447" y="236"/>
                  <a:pt x="440" y="239"/>
                </a:cubicBezTo>
                <a:lnTo>
                  <a:pt x="239" y="239"/>
                </a:lnTo>
                <a:lnTo>
                  <a:pt x="239" y="440"/>
                </a:lnTo>
                <a:cubicBezTo>
                  <a:pt x="236" y="446"/>
                  <a:pt x="232" y="449"/>
                  <a:pt x="227" y="449"/>
                </a:cubicBezTo>
                <a:lnTo>
                  <a:pt x="226" y="449"/>
                </a:lnTo>
                <a:lnTo>
                  <a:pt x="224" y="449"/>
                </a:lnTo>
                <a:cubicBezTo>
                  <a:pt x="219" y="449"/>
                  <a:pt x="215" y="446"/>
                  <a:pt x="212" y="440"/>
                </a:cubicBezTo>
                <a:lnTo>
                  <a:pt x="212" y="239"/>
                </a:lnTo>
                <a:lnTo>
                  <a:pt x="10" y="239"/>
                </a:lnTo>
                <a:cubicBezTo>
                  <a:pt x="4" y="236"/>
                  <a:pt x="0" y="232"/>
                  <a:pt x="0" y="226"/>
                </a:cubicBezTo>
                <a:lnTo>
                  <a:pt x="0" y="23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4" name=""/>
          <p:cNvSpPr/>
          <p:nvPr/>
        </p:nvSpPr>
        <p:spPr>
          <a:xfrm>
            <a:off x="3184920" y="2438280"/>
            <a:ext cx="180000" cy="173880"/>
          </a:xfrm>
          <a:custGeom>
            <a:avLst/>
            <a:gdLst/>
            <a:ahLst/>
            <a:rect l="0" t="0" r="r" b="b"/>
            <a:pathLst>
              <a:path w="500" h="483">
                <a:moveTo>
                  <a:pt x="4" y="483"/>
                </a:moveTo>
                <a:cubicBezTo>
                  <a:pt x="2" y="481"/>
                  <a:pt x="0" y="480"/>
                  <a:pt x="0" y="478"/>
                </a:cubicBezTo>
                <a:cubicBezTo>
                  <a:pt x="0" y="477"/>
                  <a:pt x="38" y="399"/>
                  <a:pt x="114" y="243"/>
                </a:cubicBezTo>
                <a:cubicBezTo>
                  <a:pt x="190" y="85"/>
                  <a:pt x="229" y="6"/>
                  <a:pt x="231" y="4"/>
                </a:cubicBezTo>
                <a:cubicBezTo>
                  <a:pt x="232" y="1"/>
                  <a:pt x="239" y="0"/>
                  <a:pt x="250" y="0"/>
                </a:cubicBezTo>
                <a:cubicBezTo>
                  <a:pt x="260" y="0"/>
                  <a:pt x="266" y="1"/>
                  <a:pt x="269" y="4"/>
                </a:cubicBezTo>
                <a:cubicBezTo>
                  <a:pt x="270" y="6"/>
                  <a:pt x="309" y="85"/>
                  <a:pt x="386" y="243"/>
                </a:cubicBezTo>
                <a:cubicBezTo>
                  <a:pt x="461" y="399"/>
                  <a:pt x="500" y="477"/>
                  <a:pt x="500" y="478"/>
                </a:cubicBezTo>
                <a:cubicBezTo>
                  <a:pt x="500" y="480"/>
                  <a:pt x="499" y="481"/>
                  <a:pt x="497" y="483"/>
                </a:cubicBezTo>
                <a:lnTo>
                  <a:pt x="4" y="483"/>
                </a:lnTo>
                <a:moveTo>
                  <a:pt x="311" y="251"/>
                </a:moveTo>
                <a:lnTo>
                  <a:pt x="228" y="81"/>
                </a:lnTo>
                <a:lnTo>
                  <a:pt x="62" y="421"/>
                </a:lnTo>
                <a:lnTo>
                  <a:pt x="228" y="422"/>
                </a:lnTo>
                <a:lnTo>
                  <a:pt x="395" y="422"/>
                </a:lnTo>
                <a:cubicBezTo>
                  <a:pt x="395" y="421"/>
                  <a:pt x="367" y="364"/>
                  <a:pt x="311" y="2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5" name=""/>
          <p:cNvSpPr/>
          <p:nvPr/>
        </p:nvSpPr>
        <p:spPr>
          <a:xfrm>
            <a:off x="3380760" y="24598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4" y="163"/>
                </a:moveTo>
                <a:cubicBezTo>
                  <a:pt x="1" y="160"/>
                  <a:pt x="0" y="157"/>
                  <a:pt x="0" y="156"/>
                </a:cubicBezTo>
                <a:cubicBezTo>
                  <a:pt x="0" y="154"/>
                  <a:pt x="0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4" y="132"/>
                  <a:pt x="26" y="132"/>
                  <a:pt x="45" y="132"/>
                </a:cubicBezTo>
                <a:lnTo>
                  <a:pt x="81" y="132"/>
                </a:lnTo>
                <a:lnTo>
                  <a:pt x="94" y="78"/>
                </a:lnTo>
                <a:cubicBezTo>
                  <a:pt x="95" y="73"/>
                  <a:pt x="97" y="66"/>
                  <a:pt x="99" y="58"/>
                </a:cubicBezTo>
                <a:cubicBezTo>
                  <a:pt x="100" y="50"/>
                  <a:pt x="102" y="44"/>
                  <a:pt x="103" y="41"/>
                </a:cubicBezTo>
                <a:cubicBezTo>
                  <a:pt x="105" y="37"/>
                  <a:pt x="106" y="33"/>
                  <a:pt x="107" y="27"/>
                </a:cubicBezTo>
                <a:cubicBezTo>
                  <a:pt x="109" y="22"/>
                  <a:pt x="110" y="18"/>
                  <a:pt x="113" y="16"/>
                </a:cubicBezTo>
                <a:cubicBezTo>
                  <a:pt x="115" y="14"/>
                  <a:pt x="117" y="11"/>
                  <a:pt x="120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0" y="1"/>
                  <a:pt x="156" y="3"/>
                  <a:pt x="159" y="8"/>
                </a:cubicBezTo>
                <a:cubicBezTo>
                  <a:pt x="162" y="12"/>
                  <a:pt x="164" y="17"/>
                  <a:pt x="164" y="21"/>
                </a:cubicBezTo>
                <a:cubicBezTo>
                  <a:pt x="164" y="24"/>
                  <a:pt x="162" y="34"/>
                  <a:pt x="157" y="52"/>
                </a:cubicBezTo>
                <a:cubicBezTo>
                  <a:pt x="153" y="70"/>
                  <a:pt x="149" y="88"/>
                  <a:pt x="144" y="105"/>
                </a:cubicBezTo>
                <a:lnTo>
                  <a:pt x="137" y="130"/>
                </a:lnTo>
                <a:cubicBezTo>
                  <a:pt x="137" y="131"/>
                  <a:pt x="149" y="132"/>
                  <a:pt x="171" y="132"/>
                </a:cubicBezTo>
                <a:lnTo>
                  <a:pt x="205" y="132"/>
                </a:lnTo>
                <a:cubicBezTo>
                  <a:pt x="208" y="135"/>
                  <a:pt x="210" y="137"/>
                  <a:pt x="210" y="139"/>
                </a:cubicBezTo>
                <a:cubicBezTo>
                  <a:pt x="210" y="149"/>
                  <a:pt x="207" y="157"/>
                  <a:pt x="201" y="163"/>
                </a:cubicBezTo>
                <a:lnTo>
                  <a:pt x="129" y="163"/>
                </a:lnTo>
                <a:lnTo>
                  <a:pt x="104" y="261"/>
                </a:lnTo>
                <a:cubicBezTo>
                  <a:pt x="86" y="333"/>
                  <a:pt x="78" y="372"/>
                  <a:pt x="78" y="377"/>
                </a:cubicBezTo>
                <a:cubicBezTo>
                  <a:pt x="78" y="396"/>
                  <a:pt x="84" y="406"/>
                  <a:pt x="96" y="406"/>
                </a:cubicBezTo>
                <a:cubicBezTo>
                  <a:pt x="112" y="406"/>
                  <a:pt x="128" y="398"/>
                  <a:pt x="143" y="383"/>
                </a:cubicBezTo>
                <a:cubicBezTo>
                  <a:pt x="157" y="367"/>
                  <a:pt x="169" y="349"/>
                  <a:pt x="178" y="326"/>
                </a:cubicBezTo>
                <a:cubicBezTo>
                  <a:pt x="179" y="323"/>
                  <a:pt x="180" y="322"/>
                  <a:pt x="182" y="321"/>
                </a:cubicBezTo>
                <a:cubicBezTo>
                  <a:pt x="183" y="321"/>
                  <a:pt x="186" y="320"/>
                  <a:pt x="192" y="320"/>
                </a:cubicBezTo>
                <a:lnTo>
                  <a:pt x="195" y="320"/>
                </a:lnTo>
                <a:cubicBezTo>
                  <a:pt x="201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0" y="341"/>
                  <a:pt x="196" y="349"/>
                  <a:pt x="191" y="359"/>
                </a:cubicBezTo>
                <a:cubicBezTo>
                  <a:pt x="185" y="369"/>
                  <a:pt x="177" y="380"/>
                  <a:pt x="168" y="391"/>
                </a:cubicBezTo>
                <a:cubicBezTo>
                  <a:pt x="158" y="402"/>
                  <a:pt x="147" y="411"/>
                  <a:pt x="133" y="419"/>
                </a:cubicBezTo>
                <a:cubicBezTo>
                  <a:pt x="120" y="427"/>
                  <a:pt x="105" y="431"/>
                  <a:pt x="91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6" y="385"/>
                </a:cubicBezTo>
                <a:cubicBezTo>
                  <a:pt x="26" y="382"/>
                  <a:pt x="25" y="376"/>
                  <a:pt x="25" y="367"/>
                </a:cubicBezTo>
                <a:lnTo>
                  <a:pt x="25" y="355"/>
                </a:lnTo>
                <a:lnTo>
                  <a:pt x="49" y="261"/>
                </a:lnTo>
                <a:cubicBezTo>
                  <a:pt x="64" y="196"/>
                  <a:pt x="73" y="165"/>
                  <a:pt x="73" y="164"/>
                </a:cubicBezTo>
                <a:cubicBezTo>
                  <a:pt x="73" y="163"/>
                  <a:pt x="62" y="163"/>
                  <a:pt x="39" y="163"/>
                </a:cubicBezTo>
                <a:lnTo>
                  <a:pt x="4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6" name=""/>
          <p:cNvSpPr/>
          <p:nvPr/>
        </p:nvSpPr>
        <p:spPr>
          <a:xfrm>
            <a:off x="347688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3" y="0"/>
                </a:moveTo>
                <a:lnTo>
                  <a:pt x="6" y="0"/>
                </a:lnTo>
                <a:cubicBezTo>
                  <a:pt x="8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2" y="54"/>
                  <a:pt x="114" y="102"/>
                  <a:pt x="133" y="159"/>
                </a:cubicBezTo>
                <a:cubicBezTo>
                  <a:pt x="152" y="216"/>
                  <a:pt x="162" y="275"/>
                  <a:pt x="162" y="338"/>
                </a:cubicBezTo>
                <a:cubicBezTo>
                  <a:pt x="162" y="368"/>
                  <a:pt x="160" y="398"/>
                  <a:pt x="155" y="426"/>
                </a:cubicBezTo>
                <a:cubicBezTo>
                  <a:pt x="151" y="454"/>
                  <a:pt x="146" y="478"/>
                  <a:pt x="140" y="498"/>
                </a:cubicBezTo>
                <a:cubicBezTo>
                  <a:pt x="134" y="518"/>
                  <a:pt x="126" y="538"/>
                  <a:pt x="115" y="557"/>
                </a:cubicBezTo>
                <a:cubicBezTo>
                  <a:pt x="104" y="577"/>
                  <a:pt x="96" y="592"/>
                  <a:pt x="89" y="602"/>
                </a:cubicBezTo>
                <a:cubicBezTo>
                  <a:pt x="82" y="613"/>
                  <a:pt x="73" y="624"/>
                  <a:pt x="61" y="637"/>
                </a:cubicBezTo>
                <a:cubicBezTo>
                  <a:pt x="48" y="649"/>
                  <a:pt x="41" y="657"/>
                  <a:pt x="39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2" y="673"/>
                  <a:pt x="21" y="674"/>
                  <a:pt x="21" y="675"/>
                </a:cubicBezTo>
                <a:lnTo>
                  <a:pt x="13" y="675"/>
                </a:lnTo>
                <a:cubicBezTo>
                  <a:pt x="9" y="675"/>
                  <a:pt x="7" y="675"/>
                  <a:pt x="5" y="675"/>
                </a:cubicBezTo>
                <a:cubicBezTo>
                  <a:pt x="4" y="675"/>
                  <a:pt x="3" y="674"/>
                  <a:pt x="2" y="673"/>
                </a:cubicBezTo>
                <a:cubicBezTo>
                  <a:pt x="1" y="671"/>
                  <a:pt x="0" y="669"/>
                  <a:pt x="0" y="666"/>
                </a:cubicBezTo>
                <a:cubicBezTo>
                  <a:pt x="0" y="666"/>
                  <a:pt x="3" y="663"/>
                  <a:pt x="7" y="658"/>
                </a:cubicBezTo>
                <a:cubicBezTo>
                  <a:pt x="77" y="585"/>
                  <a:pt x="113" y="479"/>
                  <a:pt x="113" y="338"/>
                </a:cubicBezTo>
                <a:cubicBezTo>
                  <a:pt x="113" y="196"/>
                  <a:pt x="77" y="89"/>
                  <a:pt x="7" y="17"/>
                </a:cubicBezTo>
                <a:cubicBezTo>
                  <a:pt x="3" y="11"/>
                  <a:pt x="0" y="8"/>
                  <a:pt x="0" y="8"/>
                </a:cubicBezTo>
                <a:cubicBezTo>
                  <a:pt x="0" y="4"/>
                  <a:pt x="1" y="2"/>
                  <a:pt x="3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7" name=""/>
          <p:cNvSpPr/>
          <p:nvPr/>
        </p:nvSpPr>
        <p:spPr>
          <a:xfrm>
            <a:off x="3638880" y="2522880"/>
            <a:ext cx="162000" cy="57240"/>
          </a:xfrm>
          <a:custGeom>
            <a:avLst/>
            <a:gdLst/>
            <a:ahLst/>
            <a:rect l="0" t="0" r="r" b="b"/>
            <a:pathLst>
              <a:path w="450" h="159">
                <a:moveTo>
                  <a:pt x="0" y="13"/>
                </a:moveTo>
                <a:cubicBezTo>
                  <a:pt x="0" y="7"/>
                  <a:pt x="3" y="3"/>
                  <a:pt x="9" y="0"/>
                </a:cubicBezTo>
                <a:lnTo>
                  <a:pt x="440" y="0"/>
                </a:lnTo>
                <a:cubicBezTo>
                  <a:pt x="446" y="3"/>
                  <a:pt x="450" y="8"/>
                  <a:pt x="450" y="13"/>
                </a:cubicBezTo>
                <a:cubicBezTo>
                  <a:pt x="450" y="18"/>
                  <a:pt x="446" y="23"/>
                  <a:pt x="440" y="26"/>
                </a:cubicBezTo>
                <a:lnTo>
                  <a:pt x="225" y="27"/>
                </a:lnTo>
                <a:lnTo>
                  <a:pt x="11" y="27"/>
                </a:lnTo>
                <a:cubicBezTo>
                  <a:pt x="4" y="25"/>
                  <a:pt x="0" y="20"/>
                  <a:pt x="0" y="13"/>
                </a:cubicBezTo>
                <a:moveTo>
                  <a:pt x="0" y="145"/>
                </a:moveTo>
                <a:cubicBezTo>
                  <a:pt x="0" y="138"/>
                  <a:pt x="4" y="133"/>
                  <a:pt x="11" y="131"/>
                </a:cubicBezTo>
                <a:lnTo>
                  <a:pt x="440" y="131"/>
                </a:lnTo>
                <a:cubicBezTo>
                  <a:pt x="446" y="135"/>
                  <a:pt x="450" y="141"/>
                  <a:pt x="450" y="145"/>
                </a:cubicBezTo>
                <a:cubicBezTo>
                  <a:pt x="450" y="151"/>
                  <a:pt x="446" y="155"/>
                  <a:pt x="440" y="159"/>
                </a:cubicBezTo>
                <a:lnTo>
                  <a:pt x="9" y="159"/>
                </a:lnTo>
                <a:cubicBezTo>
                  <a:pt x="3" y="155"/>
                  <a:pt x="0" y="151"/>
                  <a:pt x="0" y="145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8" name=""/>
          <p:cNvSpPr/>
          <p:nvPr/>
        </p:nvSpPr>
        <p:spPr>
          <a:xfrm>
            <a:off x="3894840" y="2440800"/>
            <a:ext cx="120240" cy="221040"/>
          </a:xfrm>
          <a:custGeom>
            <a:avLst/>
            <a:gdLst/>
            <a:ahLst/>
            <a:rect l="0" t="0" r="r" b="b"/>
            <a:pathLst>
              <a:path w="334" h="614">
                <a:moveTo>
                  <a:pt x="43" y="585"/>
                </a:moveTo>
                <a:cubicBezTo>
                  <a:pt x="44" y="585"/>
                  <a:pt x="45" y="586"/>
                  <a:pt x="47" y="587"/>
                </a:cubicBezTo>
                <a:cubicBezTo>
                  <a:pt x="49" y="587"/>
                  <a:pt x="51" y="588"/>
                  <a:pt x="54" y="589"/>
                </a:cubicBezTo>
                <a:cubicBezTo>
                  <a:pt x="58" y="589"/>
                  <a:pt x="60" y="589"/>
                  <a:pt x="63" y="589"/>
                </a:cubicBezTo>
                <a:cubicBezTo>
                  <a:pt x="68" y="589"/>
                  <a:pt x="74" y="586"/>
                  <a:pt x="79" y="581"/>
                </a:cubicBezTo>
                <a:cubicBezTo>
                  <a:pt x="84" y="575"/>
                  <a:pt x="87" y="568"/>
                  <a:pt x="89" y="561"/>
                </a:cubicBezTo>
                <a:cubicBezTo>
                  <a:pt x="94" y="549"/>
                  <a:pt x="102" y="515"/>
                  <a:pt x="112" y="458"/>
                </a:cubicBezTo>
                <a:cubicBezTo>
                  <a:pt x="123" y="401"/>
                  <a:pt x="134" y="347"/>
                  <a:pt x="143" y="296"/>
                </a:cubicBezTo>
                <a:cubicBezTo>
                  <a:pt x="153" y="244"/>
                  <a:pt x="158" y="218"/>
                  <a:pt x="158" y="218"/>
                </a:cubicBezTo>
                <a:lnTo>
                  <a:pt x="158" y="216"/>
                </a:lnTo>
                <a:lnTo>
                  <a:pt x="127" y="216"/>
                </a:lnTo>
                <a:cubicBezTo>
                  <a:pt x="105" y="216"/>
                  <a:pt x="94" y="215"/>
                  <a:pt x="93" y="214"/>
                </a:cubicBezTo>
                <a:cubicBezTo>
                  <a:pt x="91" y="213"/>
                  <a:pt x="90" y="211"/>
                  <a:pt x="90" y="208"/>
                </a:cubicBezTo>
                <a:lnTo>
                  <a:pt x="95" y="189"/>
                </a:lnTo>
                <a:cubicBezTo>
                  <a:pt x="96" y="187"/>
                  <a:pt x="98" y="185"/>
                  <a:pt x="100" y="185"/>
                </a:cubicBezTo>
                <a:cubicBezTo>
                  <a:pt x="103" y="185"/>
                  <a:pt x="114" y="185"/>
                  <a:pt x="132" y="185"/>
                </a:cubicBezTo>
                <a:cubicBezTo>
                  <a:pt x="153" y="185"/>
                  <a:pt x="164" y="185"/>
                  <a:pt x="164" y="184"/>
                </a:cubicBezTo>
                <a:cubicBezTo>
                  <a:pt x="164" y="183"/>
                  <a:pt x="166" y="172"/>
                  <a:pt x="170" y="150"/>
                </a:cubicBezTo>
                <a:cubicBezTo>
                  <a:pt x="174" y="129"/>
                  <a:pt x="177" y="116"/>
                  <a:pt x="178" y="111"/>
                </a:cubicBezTo>
                <a:cubicBezTo>
                  <a:pt x="195" y="37"/>
                  <a:pt x="228" y="0"/>
                  <a:pt x="277" y="0"/>
                </a:cubicBezTo>
                <a:cubicBezTo>
                  <a:pt x="293" y="1"/>
                  <a:pt x="307" y="6"/>
                  <a:pt x="318" y="15"/>
                </a:cubicBezTo>
                <a:cubicBezTo>
                  <a:pt x="329" y="24"/>
                  <a:pt x="334" y="36"/>
                  <a:pt x="334" y="51"/>
                </a:cubicBezTo>
                <a:cubicBezTo>
                  <a:pt x="334" y="67"/>
                  <a:pt x="329" y="79"/>
                  <a:pt x="320" y="86"/>
                </a:cubicBezTo>
                <a:cubicBezTo>
                  <a:pt x="310" y="93"/>
                  <a:pt x="301" y="97"/>
                  <a:pt x="292" y="97"/>
                </a:cubicBezTo>
                <a:cubicBezTo>
                  <a:pt x="272" y="97"/>
                  <a:pt x="262" y="88"/>
                  <a:pt x="262" y="69"/>
                </a:cubicBezTo>
                <a:cubicBezTo>
                  <a:pt x="262" y="60"/>
                  <a:pt x="264" y="53"/>
                  <a:pt x="269" y="47"/>
                </a:cubicBezTo>
                <a:cubicBezTo>
                  <a:pt x="274" y="40"/>
                  <a:pt x="280" y="36"/>
                  <a:pt x="286" y="32"/>
                </a:cubicBezTo>
                <a:lnTo>
                  <a:pt x="292" y="29"/>
                </a:lnTo>
                <a:cubicBezTo>
                  <a:pt x="284" y="26"/>
                  <a:pt x="278" y="25"/>
                  <a:pt x="271" y="25"/>
                </a:cubicBezTo>
                <a:cubicBezTo>
                  <a:pt x="266" y="25"/>
                  <a:pt x="261" y="27"/>
                  <a:pt x="256" y="32"/>
                </a:cubicBezTo>
                <a:cubicBezTo>
                  <a:pt x="251" y="36"/>
                  <a:pt x="248" y="43"/>
                  <a:pt x="246" y="51"/>
                </a:cubicBezTo>
                <a:cubicBezTo>
                  <a:pt x="243" y="64"/>
                  <a:pt x="239" y="81"/>
                  <a:pt x="235" y="103"/>
                </a:cubicBezTo>
                <a:cubicBezTo>
                  <a:pt x="231" y="125"/>
                  <a:pt x="227" y="144"/>
                  <a:pt x="224" y="159"/>
                </a:cubicBezTo>
                <a:cubicBezTo>
                  <a:pt x="221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8" y="185"/>
                  <a:pt x="292" y="185"/>
                </a:cubicBezTo>
                <a:cubicBezTo>
                  <a:pt x="295" y="186"/>
                  <a:pt x="297" y="187"/>
                  <a:pt x="299" y="189"/>
                </a:cubicBezTo>
                <a:cubicBezTo>
                  <a:pt x="299" y="191"/>
                  <a:pt x="299" y="195"/>
                  <a:pt x="298" y="201"/>
                </a:cubicBezTo>
                <a:cubicBezTo>
                  <a:pt x="296" y="207"/>
                  <a:pt x="295" y="210"/>
                  <a:pt x="294" y="212"/>
                </a:cubicBezTo>
                <a:cubicBezTo>
                  <a:pt x="293" y="214"/>
                  <a:pt x="291" y="215"/>
                  <a:pt x="288" y="215"/>
                </a:cubicBezTo>
                <a:cubicBezTo>
                  <a:pt x="285" y="215"/>
                  <a:pt x="273" y="215"/>
                  <a:pt x="252" y="216"/>
                </a:cubicBezTo>
                <a:lnTo>
                  <a:pt x="214" y="216"/>
                </a:lnTo>
                <a:lnTo>
                  <a:pt x="199" y="299"/>
                </a:lnTo>
                <a:cubicBezTo>
                  <a:pt x="177" y="410"/>
                  <a:pt x="162" y="480"/>
                  <a:pt x="153" y="508"/>
                </a:cubicBezTo>
                <a:cubicBezTo>
                  <a:pt x="141" y="546"/>
                  <a:pt x="126" y="574"/>
                  <a:pt x="106" y="593"/>
                </a:cubicBezTo>
                <a:cubicBezTo>
                  <a:pt x="90" y="607"/>
                  <a:pt x="73" y="614"/>
                  <a:pt x="57" y="614"/>
                </a:cubicBezTo>
                <a:cubicBezTo>
                  <a:pt x="43" y="614"/>
                  <a:pt x="30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5" y="529"/>
                </a:cubicBezTo>
                <a:cubicBezTo>
                  <a:pt x="24" y="521"/>
                  <a:pt x="34" y="517"/>
                  <a:pt x="43" y="517"/>
                </a:cubicBezTo>
                <a:cubicBezTo>
                  <a:pt x="63" y="517"/>
                  <a:pt x="73" y="527"/>
                  <a:pt x="73" y="546"/>
                </a:cubicBezTo>
                <a:cubicBezTo>
                  <a:pt x="73" y="554"/>
                  <a:pt x="70" y="561"/>
                  <a:pt x="65" y="568"/>
                </a:cubicBezTo>
                <a:cubicBezTo>
                  <a:pt x="60" y="574"/>
                  <a:pt x="55" y="579"/>
                  <a:pt x="49" y="582"/>
                </a:cubicBezTo>
                <a:lnTo>
                  <a:pt x="43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9" name=""/>
          <p:cNvSpPr/>
          <p:nvPr/>
        </p:nvSpPr>
        <p:spPr>
          <a:xfrm>
            <a:off x="403740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6"/>
                  <a:pt x="3" y="276"/>
                  <a:pt x="7" y="248"/>
                </a:cubicBezTo>
                <a:cubicBezTo>
                  <a:pt x="12" y="221"/>
                  <a:pt x="17" y="197"/>
                  <a:pt x="23" y="176"/>
                </a:cubicBezTo>
                <a:cubicBezTo>
                  <a:pt x="28" y="156"/>
                  <a:pt x="37" y="136"/>
                  <a:pt x="48" y="117"/>
                </a:cubicBezTo>
                <a:cubicBezTo>
                  <a:pt x="58" y="98"/>
                  <a:pt x="67" y="83"/>
                  <a:pt x="73" y="72"/>
                </a:cubicBezTo>
                <a:cubicBezTo>
                  <a:pt x="79" y="61"/>
                  <a:pt x="89" y="49"/>
                  <a:pt x="101" y="37"/>
                </a:cubicBezTo>
                <a:cubicBezTo>
                  <a:pt x="114" y="24"/>
                  <a:pt x="121" y="17"/>
                  <a:pt x="124" y="14"/>
                </a:cubicBezTo>
                <a:cubicBezTo>
                  <a:pt x="126" y="11"/>
                  <a:pt x="132" y="7"/>
                  <a:pt x="142" y="0"/>
                </a:cubicBezTo>
                <a:lnTo>
                  <a:pt x="150" y="0"/>
                </a:lnTo>
                <a:lnTo>
                  <a:pt x="153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9" y="12"/>
                  <a:pt x="151" y="20"/>
                </a:cubicBezTo>
                <a:cubicBezTo>
                  <a:pt x="143" y="28"/>
                  <a:pt x="133" y="40"/>
                  <a:pt x="122" y="56"/>
                </a:cubicBezTo>
                <a:cubicBezTo>
                  <a:pt x="112" y="71"/>
                  <a:pt x="101" y="91"/>
                  <a:pt x="89" y="114"/>
                </a:cubicBezTo>
                <a:cubicBezTo>
                  <a:pt x="78" y="137"/>
                  <a:pt x="69" y="168"/>
                  <a:pt x="61" y="207"/>
                </a:cubicBezTo>
                <a:cubicBezTo>
                  <a:pt x="53" y="246"/>
                  <a:pt x="50" y="289"/>
                  <a:pt x="50" y="338"/>
                </a:cubicBezTo>
                <a:cubicBezTo>
                  <a:pt x="50" y="385"/>
                  <a:pt x="53" y="428"/>
                  <a:pt x="61" y="467"/>
                </a:cubicBezTo>
                <a:cubicBezTo>
                  <a:pt x="69" y="506"/>
                  <a:pt x="78" y="537"/>
                  <a:pt x="89" y="561"/>
                </a:cubicBezTo>
                <a:cubicBezTo>
                  <a:pt x="99" y="584"/>
                  <a:pt x="110" y="604"/>
                  <a:pt x="122" y="619"/>
                </a:cubicBezTo>
                <a:cubicBezTo>
                  <a:pt x="133" y="633"/>
                  <a:pt x="143" y="645"/>
                  <a:pt x="151" y="654"/>
                </a:cubicBezTo>
                <a:cubicBezTo>
                  <a:pt x="159" y="663"/>
                  <a:pt x="162" y="668"/>
                  <a:pt x="162" y="668"/>
                </a:cubicBezTo>
                <a:cubicBezTo>
                  <a:pt x="162" y="673"/>
                  <a:pt x="159" y="675"/>
                  <a:pt x="152" y="675"/>
                </a:cubicBezTo>
                <a:lnTo>
                  <a:pt x="150" y="675"/>
                </a:lnTo>
                <a:lnTo>
                  <a:pt x="142" y="675"/>
                </a:lnTo>
                <a:lnTo>
                  <a:pt x="122" y="658"/>
                </a:lnTo>
                <a:cubicBezTo>
                  <a:pt x="79" y="620"/>
                  <a:pt x="49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0" name=""/>
          <p:cNvSpPr/>
          <p:nvPr/>
        </p:nvSpPr>
        <p:spPr>
          <a:xfrm>
            <a:off x="4113720" y="2459880"/>
            <a:ext cx="75600" cy="155160"/>
          </a:xfrm>
          <a:custGeom>
            <a:avLst/>
            <a:gdLst/>
            <a:ahLst/>
            <a:rect l="0" t="0" r="r" b="b"/>
            <a:pathLst>
              <a:path w="210" h="431">
                <a:moveTo>
                  <a:pt x="5" y="163"/>
                </a:moveTo>
                <a:cubicBezTo>
                  <a:pt x="2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3" y="140"/>
                  <a:pt x="4" y="137"/>
                  <a:pt x="5" y="136"/>
                </a:cubicBezTo>
                <a:cubicBezTo>
                  <a:pt x="6" y="134"/>
                  <a:pt x="8" y="132"/>
                  <a:pt x="11" y="132"/>
                </a:cubicBezTo>
                <a:cubicBezTo>
                  <a:pt x="15" y="132"/>
                  <a:pt x="26" y="132"/>
                  <a:pt x="46" y="132"/>
                </a:cubicBezTo>
                <a:lnTo>
                  <a:pt x="81" y="132"/>
                </a:lnTo>
                <a:lnTo>
                  <a:pt x="94" y="78"/>
                </a:lnTo>
                <a:cubicBezTo>
                  <a:pt x="96" y="73"/>
                  <a:pt x="97" y="66"/>
                  <a:pt x="99" y="58"/>
                </a:cubicBezTo>
                <a:cubicBezTo>
                  <a:pt x="101" y="50"/>
                  <a:pt x="102" y="44"/>
                  <a:pt x="104" y="41"/>
                </a:cubicBezTo>
                <a:cubicBezTo>
                  <a:pt x="105" y="37"/>
                  <a:pt x="106" y="33"/>
                  <a:pt x="108" y="27"/>
                </a:cubicBezTo>
                <a:cubicBezTo>
                  <a:pt x="109" y="22"/>
                  <a:pt x="111" y="18"/>
                  <a:pt x="113" y="16"/>
                </a:cubicBezTo>
                <a:cubicBezTo>
                  <a:pt x="115" y="14"/>
                  <a:pt x="118" y="11"/>
                  <a:pt x="120" y="8"/>
                </a:cubicBezTo>
                <a:cubicBezTo>
                  <a:pt x="122" y="5"/>
                  <a:pt x="125" y="3"/>
                  <a:pt x="129" y="2"/>
                </a:cubicBezTo>
                <a:cubicBezTo>
                  <a:pt x="133" y="1"/>
                  <a:pt x="137" y="0"/>
                  <a:pt x="141" y="0"/>
                </a:cubicBezTo>
                <a:cubicBezTo>
                  <a:pt x="150" y="1"/>
                  <a:pt x="155" y="3"/>
                  <a:pt x="158" y="8"/>
                </a:cubicBezTo>
                <a:cubicBezTo>
                  <a:pt x="161" y="12"/>
                  <a:pt x="163" y="17"/>
                  <a:pt x="163" y="21"/>
                </a:cubicBezTo>
                <a:cubicBezTo>
                  <a:pt x="163" y="24"/>
                  <a:pt x="161" y="34"/>
                  <a:pt x="157" y="52"/>
                </a:cubicBezTo>
                <a:cubicBezTo>
                  <a:pt x="153" y="70"/>
                  <a:pt x="148" y="88"/>
                  <a:pt x="143" y="105"/>
                </a:cubicBezTo>
                <a:lnTo>
                  <a:pt x="137" y="130"/>
                </a:lnTo>
                <a:cubicBezTo>
                  <a:pt x="137" y="131"/>
                  <a:pt x="148" y="132"/>
                  <a:pt x="170" y="132"/>
                </a:cubicBezTo>
                <a:lnTo>
                  <a:pt x="206" y="132"/>
                </a:lnTo>
                <a:cubicBezTo>
                  <a:pt x="209" y="135"/>
                  <a:pt x="210" y="137"/>
                  <a:pt x="210" y="139"/>
                </a:cubicBezTo>
                <a:cubicBezTo>
                  <a:pt x="210" y="149"/>
                  <a:pt x="208" y="157"/>
                  <a:pt x="202" y="163"/>
                </a:cubicBezTo>
                <a:lnTo>
                  <a:pt x="129" y="163"/>
                </a:lnTo>
                <a:lnTo>
                  <a:pt x="104" y="261"/>
                </a:lnTo>
                <a:cubicBezTo>
                  <a:pt x="87" y="333"/>
                  <a:pt x="78" y="372"/>
                  <a:pt x="78" y="377"/>
                </a:cubicBezTo>
                <a:cubicBezTo>
                  <a:pt x="78" y="396"/>
                  <a:pt x="84" y="406"/>
                  <a:pt x="96" y="406"/>
                </a:cubicBezTo>
                <a:cubicBezTo>
                  <a:pt x="112" y="406"/>
                  <a:pt x="127" y="398"/>
                  <a:pt x="142" y="383"/>
                </a:cubicBezTo>
                <a:cubicBezTo>
                  <a:pt x="157" y="367"/>
                  <a:pt x="169" y="349"/>
                  <a:pt x="179" y="326"/>
                </a:cubicBezTo>
                <a:cubicBezTo>
                  <a:pt x="180" y="323"/>
                  <a:pt x="181" y="322"/>
                  <a:pt x="182" y="321"/>
                </a:cubicBezTo>
                <a:cubicBezTo>
                  <a:pt x="184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2" y="320"/>
                  <a:pt x="205" y="322"/>
                  <a:pt x="205" y="325"/>
                </a:cubicBezTo>
                <a:cubicBezTo>
                  <a:pt x="205" y="327"/>
                  <a:pt x="204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7" y="380"/>
                  <a:pt x="167" y="391"/>
                </a:cubicBezTo>
                <a:cubicBezTo>
                  <a:pt x="158" y="402"/>
                  <a:pt x="146" y="411"/>
                  <a:pt x="133" y="419"/>
                </a:cubicBezTo>
                <a:cubicBezTo>
                  <a:pt x="119" y="427"/>
                  <a:pt x="105" y="431"/>
                  <a:pt x="92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6" y="376"/>
                  <a:pt x="26" y="367"/>
                </a:cubicBezTo>
                <a:lnTo>
                  <a:pt x="26" y="355"/>
                </a:lnTo>
                <a:lnTo>
                  <a:pt x="49" y="261"/>
                </a:lnTo>
                <a:cubicBezTo>
                  <a:pt x="65" y="196"/>
                  <a:pt x="73" y="165"/>
                  <a:pt x="73" y="164"/>
                </a:cubicBezTo>
                <a:cubicBezTo>
                  <a:pt x="73" y="163"/>
                  <a:pt x="62" y="163"/>
                  <a:pt x="39" y="163"/>
                </a:cubicBezTo>
                <a:lnTo>
                  <a:pt x="5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1" name=""/>
          <p:cNvSpPr/>
          <p:nvPr/>
        </p:nvSpPr>
        <p:spPr>
          <a:xfrm>
            <a:off x="420984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4" y="0"/>
                </a:moveTo>
                <a:lnTo>
                  <a:pt x="6" y="0"/>
                </a:lnTo>
                <a:cubicBezTo>
                  <a:pt x="9" y="0"/>
                  <a:pt x="11" y="0"/>
                  <a:pt x="13" y="0"/>
                </a:cubicBezTo>
                <a:lnTo>
                  <a:pt x="21" y="0"/>
                </a:lnTo>
                <a:lnTo>
                  <a:pt x="40" y="16"/>
                </a:lnTo>
                <a:cubicBezTo>
                  <a:pt x="82" y="54"/>
                  <a:pt x="113" y="102"/>
                  <a:pt x="132" y="159"/>
                </a:cubicBezTo>
                <a:cubicBezTo>
                  <a:pt x="153" y="216"/>
                  <a:pt x="162" y="275"/>
                  <a:pt x="162" y="338"/>
                </a:cubicBezTo>
                <a:cubicBezTo>
                  <a:pt x="162" y="368"/>
                  <a:pt x="160" y="398"/>
                  <a:pt x="156" y="426"/>
                </a:cubicBezTo>
                <a:cubicBezTo>
                  <a:pt x="151" y="454"/>
                  <a:pt x="146" y="478"/>
                  <a:pt x="139" y="498"/>
                </a:cubicBezTo>
                <a:cubicBezTo>
                  <a:pt x="133" y="518"/>
                  <a:pt x="125" y="538"/>
                  <a:pt x="114" y="557"/>
                </a:cubicBezTo>
                <a:cubicBezTo>
                  <a:pt x="103" y="577"/>
                  <a:pt x="95" y="592"/>
                  <a:pt x="89" y="602"/>
                </a:cubicBezTo>
                <a:cubicBezTo>
                  <a:pt x="82" y="613"/>
                  <a:pt x="73" y="624"/>
                  <a:pt x="61" y="637"/>
                </a:cubicBezTo>
                <a:cubicBezTo>
                  <a:pt x="49" y="649"/>
                  <a:pt x="42" y="657"/>
                  <a:pt x="39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3" y="673"/>
                  <a:pt x="22" y="674"/>
                  <a:pt x="21" y="675"/>
                </a:cubicBezTo>
                <a:lnTo>
                  <a:pt x="13" y="675"/>
                </a:lnTo>
                <a:cubicBezTo>
                  <a:pt x="10" y="675"/>
                  <a:pt x="7" y="675"/>
                  <a:pt x="6" y="675"/>
                </a:cubicBezTo>
                <a:cubicBezTo>
                  <a:pt x="4" y="675"/>
                  <a:pt x="3" y="674"/>
                  <a:pt x="2" y="673"/>
                </a:cubicBezTo>
                <a:cubicBezTo>
                  <a:pt x="2" y="671"/>
                  <a:pt x="1" y="669"/>
                  <a:pt x="0" y="666"/>
                </a:cubicBezTo>
                <a:cubicBezTo>
                  <a:pt x="1" y="666"/>
                  <a:pt x="3" y="663"/>
                  <a:pt x="8" y="658"/>
                </a:cubicBezTo>
                <a:cubicBezTo>
                  <a:pt x="77" y="585"/>
                  <a:pt x="112" y="479"/>
                  <a:pt x="112" y="338"/>
                </a:cubicBezTo>
                <a:cubicBezTo>
                  <a:pt x="112" y="196"/>
                  <a:pt x="77" y="89"/>
                  <a:pt x="8" y="17"/>
                </a:cubicBezTo>
                <a:cubicBezTo>
                  <a:pt x="3" y="11"/>
                  <a:pt x="1" y="8"/>
                  <a:pt x="0" y="8"/>
                </a:cubicBezTo>
                <a:cubicBezTo>
                  <a:pt x="0" y="4"/>
                  <a:pt x="2" y="2"/>
                  <a:pt x="4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2" name=""/>
          <p:cNvSpPr/>
          <p:nvPr/>
        </p:nvSpPr>
        <p:spPr>
          <a:xfrm>
            <a:off x="4358520" y="2470320"/>
            <a:ext cx="162000" cy="161640"/>
          </a:xfrm>
          <a:custGeom>
            <a:avLst/>
            <a:gdLst/>
            <a:ahLst/>
            <a:rect l="0" t="0" r="r" b="b"/>
            <a:pathLst>
              <a:path w="450" h="449">
                <a:moveTo>
                  <a:pt x="0" y="234"/>
                </a:moveTo>
                <a:cubicBezTo>
                  <a:pt x="0" y="234"/>
                  <a:pt x="0" y="232"/>
                  <a:pt x="0" y="226"/>
                </a:cubicBezTo>
                <a:cubicBezTo>
                  <a:pt x="0" y="220"/>
                  <a:pt x="3" y="215"/>
                  <a:pt x="9" y="212"/>
                </a:cubicBezTo>
                <a:lnTo>
                  <a:pt x="211" y="212"/>
                </a:lnTo>
                <a:lnTo>
                  <a:pt x="211" y="111"/>
                </a:lnTo>
                <a:lnTo>
                  <a:pt x="211" y="9"/>
                </a:lnTo>
                <a:cubicBezTo>
                  <a:pt x="217" y="3"/>
                  <a:pt x="221" y="0"/>
                  <a:pt x="225" y="0"/>
                </a:cubicBezTo>
                <a:cubicBezTo>
                  <a:pt x="231" y="0"/>
                  <a:pt x="236" y="4"/>
                  <a:pt x="239" y="10"/>
                </a:cubicBezTo>
                <a:lnTo>
                  <a:pt x="239" y="212"/>
                </a:lnTo>
                <a:lnTo>
                  <a:pt x="439" y="212"/>
                </a:lnTo>
                <a:cubicBezTo>
                  <a:pt x="446" y="216"/>
                  <a:pt x="450" y="220"/>
                  <a:pt x="450" y="226"/>
                </a:cubicBezTo>
                <a:cubicBezTo>
                  <a:pt x="450" y="231"/>
                  <a:pt x="446" y="236"/>
                  <a:pt x="439" y="239"/>
                </a:cubicBezTo>
                <a:lnTo>
                  <a:pt x="239" y="239"/>
                </a:lnTo>
                <a:lnTo>
                  <a:pt x="239" y="440"/>
                </a:lnTo>
                <a:cubicBezTo>
                  <a:pt x="235" y="446"/>
                  <a:pt x="231" y="449"/>
                  <a:pt x="227" y="449"/>
                </a:cubicBezTo>
                <a:lnTo>
                  <a:pt x="225" y="449"/>
                </a:lnTo>
                <a:lnTo>
                  <a:pt x="224" y="449"/>
                </a:lnTo>
                <a:cubicBezTo>
                  <a:pt x="218" y="449"/>
                  <a:pt x="213" y="446"/>
                  <a:pt x="211" y="440"/>
                </a:cubicBezTo>
                <a:lnTo>
                  <a:pt x="211" y="239"/>
                </a:lnTo>
                <a:lnTo>
                  <a:pt x="9" y="239"/>
                </a:lnTo>
                <a:cubicBezTo>
                  <a:pt x="3" y="236"/>
                  <a:pt x="0" y="232"/>
                  <a:pt x="0" y="226"/>
                </a:cubicBezTo>
                <a:lnTo>
                  <a:pt x="0" y="234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3" name=""/>
          <p:cNvSpPr/>
          <p:nvPr/>
        </p:nvSpPr>
        <p:spPr>
          <a:xfrm>
            <a:off x="4600800" y="2440800"/>
            <a:ext cx="120600" cy="221040"/>
          </a:xfrm>
          <a:custGeom>
            <a:avLst/>
            <a:gdLst/>
            <a:ahLst/>
            <a:rect l="0" t="0" r="r" b="b"/>
            <a:pathLst>
              <a:path w="335" h="614">
                <a:moveTo>
                  <a:pt x="44" y="585"/>
                </a:moveTo>
                <a:cubicBezTo>
                  <a:pt x="44" y="585"/>
                  <a:pt x="46" y="586"/>
                  <a:pt x="48" y="587"/>
                </a:cubicBezTo>
                <a:cubicBezTo>
                  <a:pt x="49" y="587"/>
                  <a:pt x="52" y="588"/>
                  <a:pt x="55" y="589"/>
                </a:cubicBezTo>
                <a:cubicBezTo>
                  <a:pt x="58" y="589"/>
                  <a:pt x="61" y="589"/>
                  <a:pt x="63" y="589"/>
                </a:cubicBezTo>
                <a:cubicBezTo>
                  <a:pt x="69" y="589"/>
                  <a:pt x="74" y="586"/>
                  <a:pt x="79" y="581"/>
                </a:cubicBezTo>
                <a:cubicBezTo>
                  <a:pt x="84" y="575"/>
                  <a:pt x="88" y="568"/>
                  <a:pt x="90" y="561"/>
                </a:cubicBezTo>
                <a:cubicBezTo>
                  <a:pt x="94" y="549"/>
                  <a:pt x="102" y="515"/>
                  <a:pt x="113" y="458"/>
                </a:cubicBezTo>
                <a:cubicBezTo>
                  <a:pt x="124" y="401"/>
                  <a:pt x="134" y="347"/>
                  <a:pt x="144" y="296"/>
                </a:cubicBezTo>
                <a:cubicBezTo>
                  <a:pt x="154" y="244"/>
                  <a:pt x="159" y="218"/>
                  <a:pt x="159" y="218"/>
                </a:cubicBezTo>
                <a:lnTo>
                  <a:pt x="159" y="216"/>
                </a:lnTo>
                <a:lnTo>
                  <a:pt x="127" y="216"/>
                </a:lnTo>
                <a:cubicBezTo>
                  <a:pt x="106" y="216"/>
                  <a:pt x="95" y="215"/>
                  <a:pt x="93" y="214"/>
                </a:cubicBezTo>
                <a:cubicBezTo>
                  <a:pt x="92" y="213"/>
                  <a:pt x="91" y="211"/>
                  <a:pt x="91" y="208"/>
                </a:cubicBezTo>
                <a:lnTo>
                  <a:pt x="95" y="189"/>
                </a:lnTo>
                <a:cubicBezTo>
                  <a:pt x="96" y="187"/>
                  <a:pt x="98" y="185"/>
                  <a:pt x="101" y="185"/>
                </a:cubicBezTo>
                <a:cubicBezTo>
                  <a:pt x="103" y="185"/>
                  <a:pt x="114" y="185"/>
                  <a:pt x="132" y="185"/>
                </a:cubicBezTo>
                <a:cubicBezTo>
                  <a:pt x="154" y="185"/>
                  <a:pt x="165" y="185"/>
                  <a:pt x="165" y="184"/>
                </a:cubicBezTo>
                <a:cubicBezTo>
                  <a:pt x="165" y="183"/>
                  <a:pt x="167" y="172"/>
                  <a:pt x="171" y="150"/>
                </a:cubicBezTo>
                <a:cubicBezTo>
                  <a:pt x="175" y="129"/>
                  <a:pt x="178" y="116"/>
                  <a:pt x="179" y="111"/>
                </a:cubicBezTo>
                <a:cubicBezTo>
                  <a:pt x="196" y="37"/>
                  <a:pt x="228" y="0"/>
                  <a:pt x="277" y="0"/>
                </a:cubicBezTo>
                <a:cubicBezTo>
                  <a:pt x="294" y="1"/>
                  <a:pt x="308" y="6"/>
                  <a:pt x="318" y="15"/>
                </a:cubicBezTo>
                <a:cubicBezTo>
                  <a:pt x="329" y="24"/>
                  <a:pt x="335" y="36"/>
                  <a:pt x="335" y="51"/>
                </a:cubicBezTo>
                <a:cubicBezTo>
                  <a:pt x="335" y="67"/>
                  <a:pt x="330" y="79"/>
                  <a:pt x="320" y="86"/>
                </a:cubicBezTo>
                <a:cubicBezTo>
                  <a:pt x="311" y="93"/>
                  <a:pt x="302" y="97"/>
                  <a:pt x="292" y="97"/>
                </a:cubicBezTo>
                <a:cubicBezTo>
                  <a:pt x="272" y="97"/>
                  <a:pt x="262" y="88"/>
                  <a:pt x="262" y="69"/>
                </a:cubicBezTo>
                <a:cubicBezTo>
                  <a:pt x="262" y="60"/>
                  <a:pt x="265" y="53"/>
                  <a:pt x="270" y="47"/>
                </a:cubicBezTo>
                <a:cubicBezTo>
                  <a:pt x="275" y="40"/>
                  <a:pt x="280" y="36"/>
                  <a:pt x="286" y="32"/>
                </a:cubicBezTo>
                <a:lnTo>
                  <a:pt x="292" y="29"/>
                </a:lnTo>
                <a:cubicBezTo>
                  <a:pt x="285" y="26"/>
                  <a:pt x="278" y="25"/>
                  <a:pt x="272" y="25"/>
                </a:cubicBezTo>
                <a:cubicBezTo>
                  <a:pt x="267" y="25"/>
                  <a:pt x="261" y="27"/>
                  <a:pt x="256" y="32"/>
                </a:cubicBezTo>
                <a:cubicBezTo>
                  <a:pt x="251" y="36"/>
                  <a:pt x="248" y="43"/>
                  <a:pt x="246" y="51"/>
                </a:cubicBezTo>
                <a:cubicBezTo>
                  <a:pt x="243" y="64"/>
                  <a:pt x="240" y="81"/>
                  <a:pt x="236" y="103"/>
                </a:cubicBezTo>
                <a:cubicBezTo>
                  <a:pt x="231" y="125"/>
                  <a:pt x="228" y="144"/>
                  <a:pt x="225" y="159"/>
                </a:cubicBezTo>
                <a:cubicBezTo>
                  <a:pt x="222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9" y="185"/>
                  <a:pt x="292" y="185"/>
                </a:cubicBezTo>
                <a:cubicBezTo>
                  <a:pt x="295" y="186"/>
                  <a:pt x="298" y="187"/>
                  <a:pt x="300" y="189"/>
                </a:cubicBezTo>
                <a:cubicBezTo>
                  <a:pt x="300" y="191"/>
                  <a:pt x="300" y="195"/>
                  <a:pt x="298" y="201"/>
                </a:cubicBezTo>
                <a:cubicBezTo>
                  <a:pt x="297" y="207"/>
                  <a:pt x="296" y="210"/>
                  <a:pt x="295" y="212"/>
                </a:cubicBezTo>
                <a:cubicBezTo>
                  <a:pt x="294" y="214"/>
                  <a:pt x="292" y="215"/>
                  <a:pt x="289" y="215"/>
                </a:cubicBezTo>
                <a:cubicBezTo>
                  <a:pt x="286" y="215"/>
                  <a:pt x="273" y="215"/>
                  <a:pt x="252" y="216"/>
                </a:cubicBezTo>
                <a:lnTo>
                  <a:pt x="215" y="216"/>
                </a:lnTo>
                <a:lnTo>
                  <a:pt x="199" y="299"/>
                </a:lnTo>
                <a:cubicBezTo>
                  <a:pt x="178" y="410"/>
                  <a:pt x="163" y="480"/>
                  <a:pt x="154" y="508"/>
                </a:cubicBezTo>
                <a:cubicBezTo>
                  <a:pt x="142" y="546"/>
                  <a:pt x="126" y="574"/>
                  <a:pt x="107" y="593"/>
                </a:cubicBezTo>
                <a:cubicBezTo>
                  <a:pt x="90" y="607"/>
                  <a:pt x="74" y="614"/>
                  <a:pt x="58" y="614"/>
                </a:cubicBezTo>
                <a:cubicBezTo>
                  <a:pt x="43" y="614"/>
                  <a:pt x="29" y="610"/>
                  <a:pt x="18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5" y="536"/>
                  <a:pt x="14" y="529"/>
                </a:cubicBezTo>
                <a:cubicBezTo>
                  <a:pt x="24" y="521"/>
                  <a:pt x="33" y="517"/>
                  <a:pt x="44" y="517"/>
                </a:cubicBezTo>
                <a:cubicBezTo>
                  <a:pt x="63" y="517"/>
                  <a:pt x="73" y="527"/>
                  <a:pt x="73" y="546"/>
                </a:cubicBezTo>
                <a:cubicBezTo>
                  <a:pt x="73" y="554"/>
                  <a:pt x="71" y="561"/>
                  <a:pt x="66" y="568"/>
                </a:cubicBezTo>
                <a:cubicBezTo>
                  <a:pt x="61" y="574"/>
                  <a:pt x="55" y="579"/>
                  <a:pt x="50" y="582"/>
                </a:cubicBezTo>
                <a:lnTo>
                  <a:pt x="44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4" name=""/>
          <p:cNvSpPr/>
          <p:nvPr/>
        </p:nvSpPr>
        <p:spPr>
          <a:xfrm>
            <a:off x="4683600" y="2386440"/>
            <a:ext cx="29520" cy="29160"/>
          </a:xfrm>
          <a:custGeom>
            <a:avLst/>
            <a:gdLst/>
            <a:ahLst/>
            <a:rect l="0" t="0" r="r" b="b"/>
            <a:pathLst>
              <a:path w="82" h="81">
                <a:moveTo>
                  <a:pt x="0" y="40"/>
                </a:moveTo>
                <a:cubicBezTo>
                  <a:pt x="0" y="27"/>
                  <a:pt x="5" y="18"/>
                  <a:pt x="13" y="10"/>
                </a:cubicBezTo>
                <a:cubicBezTo>
                  <a:pt x="21" y="3"/>
                  <a:pt x="31" y="0"/>
                  <a:pt x="42" y="0"/>
                </a:cubicBezTo>
                <a:cubicBezTo>
                  <a:pt x="53" y="0"/>
                  <a:pt x="62" y="4"/>
                  <a:pt x="69" y="11"/>
                </a:cubicBezTo>
                <a:cubicBezTo>
                  <a:pt x="78" y="18"/>
                  <a:pt x="82" y="27"/>
                  <a:pt x="82" y="40"/>
                </a:cubicBezTo>
                <a:cubicBezTo>
                  <a:pt x="82" y="54"/>
                  <a:pt x="78" y="65"/>
                  <a:pt x="69" y="71"/>
                </a:cubicBezTo>
                <a:cubicBezTo>
                  <a:pt x="62" y="78"/>
                  <a:pt x="52" y="81"/>
                  <a:pt x="41" y="81"/>
                </a:cubicBezTo>
                <a:cubicBezTo>
                  <a:pt x="30" y="81"/>
                  <a:pt x="20" y="78"/>
                  <a:pt x="13" y="71"/>
                </a:cubicBezTo>
                <a:cubicBezTo>
                  <a:pt x="5" y="65"/>
                  <a:pt x="1" y="54"/>
                  <a:pt x="0" y="4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5" name=""/>
          <p:cNvSpPr/>
          <p:nvPr/>
        </p:nvSpPr>
        <p:spPr>
          <a:xfrm>
            <a:off x="474372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6"/>
                  <a:pt x="2" y="276"/>
                  <a:pt x="7" y="248"/>
                </a:cubicBezTo>
                <a:cubicBezTo>
                  <a:pt x="11" y="221"/>
                  <a:pt x="16" y="197"/>
                  <a:pt x="22" y="176"/>
                </a:cubicBezTo>
                <a:cubicBezTo>
                  <a:pt x="28" y="156"/>
                  <a:pt x="36" y="136"/>
                  <a:pt x="47" y="117"/>
                </a:cubicBezTo>
                <a:cubicBezTo>
                  <a:pt x="58" y="98"/>
                  <a:pt x="66" y="83"/>
                  <a:pt x="73" y="72"/>
                </a:cubicBezTo>
                <a:cubicBezTo>
                  <a:pt x="79" y="61"/>
                  <a:pt x="88" y="49"/>
                  <a:pt x="101" y="37"/>
                </a:cubicBezTo>
                <a:cubicBezTo>
                  <a:pt x="115" y="24"/>
                  <a:pt x="122" y="17"/>
                  <a:pt x="124" y="14"/>
                </a:cubicBezTo>
                <a:cubicBezTo>
                  <a:pt x="126" y="11"/>
                  <a:pt x="132" y="7"/>
                  <a:pt x="141" y="0"/>
                </a:cubicBezTo>
                <a:lnTo>
                  <a:pt x="150" y="0"/>
                </a:lnTo>
                <a:lnTo>
                  <a:pt x="152" y="0"/>
                </a:lnTo>
                <a:cubicBezTo>
                  <a:pt x="159" y="0"/>
                  <a:pt x="162" y="2"/>
                  <a:pt x="162" y="6"/>
                </a:cubicBezTo>
                <a:cubicBezTo>
                  <a:pt x="162" y="7"/>
                  <a:pt x="158" y="12"/>
                  <a:pt x="150" y="20"/>
                </a:cubicBezTo>
                <a:cubicBezTo>
                  <a:pt x="143" y="28"/>
                  <a:pt x="134" y="40"/>
                  <a:pt x="123" y="56"/>
                </a:cubicBezTo>
                <a:cubicBezTo>
                  <a:pt x="112" y="71"/>
                  <a:pt x="100" y="91"/>
                  <a:pt x="89" y="114"/>
                </a:cubicBezTo>
                <a:cubicBezTo>
                  <a:pt x="78" y="137"/>
                  <a:pt x="68" y="168"/>
                  <a:pt x="61" y="207"/>
                </a:cubicBezTo>
                <a:cubicBezTo>
                  <a:pt x="53" y="246"/>
                  <a:pt x="49" y="289"/>
                  <a:pt x="49" y="338"/>
                </a:cubicBezTo>
                <a:cubicBezTo>
                  <a:pt x="49" y="385"/>
                  <a:pt x="53" y="428"/>
                  <a:pt x="61" y="467"/>
                </a:cubicBezTo>
                <a:cubicBezTo>
                  <a:pt x="68" y="506"/>
                  <a:pt x="77" y="537"/>
                  <a:pt x="88" y="561"/>
                </a:cubicBezTo>
                <a:cubicBezTo>
                  <a:pt x="99" y="584"/>
                  <a:pt x="111" y="604"/>
                  <a:pt x="122" y="619"/>
                </a:cubicBezTo>
                <a:cubicBezTo>
                  <a:pt x="133" y="633"/>
                  <a:pt x="143" y="645"/>
                  <a:pt x="150" y="654"/>
                </a:cubicBezTo>
                <a:cubicBezTo>
                  <a:pt x="158" y="663"/>
                  <a:pt x="162" y="668"/>
                  <a:pt x="162" y="668"/>
                </a:cubicBezTo>
                <a:cubicBezTo>
                  <a:pt x="162" y="673"/>
                  <a:pt x="159" y="675"/>
                  <a:pt x="152" y="675"/>
                </a:cubicBezTo>
                <a:lnTo>
                  <a:pt x="150" y="675"/>
                </a:lnTo>
                <a:lnTo>
                  <a:pt x="141" y="675"/>
                </a:lnTo>
                <a:lnTo>
                  <a:pt x="122" y="658"/>
                </a:lnTo>
                <a:cubicBezTo>
                  <a:pt x="79" y="620"/>
                  <a:pt x="48" y="573"/>
                  <a:pt x="29" y="516"/>
                </a:cubicBezTo>
                <a:cubicBezTo>
                  <a:pt x="10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6" name=""/>
          <p:cNvSpPr/>
          <p:nvPr/>
        </p:nvSpPr>
        <p:spPr>
          <a:xfrm>
            <a:off x="4828680" y="2440800"/>
            <a:ext cx="120240" cy="221040"/>
          </a:xfrm>
          <a:custGeom>
            <a:avLst/>
            <a:gdLst/>
            <a:ahLst/>
            <a:rect l="0" t="0" r="r" b="b"/>
            <a:pathLst>
              <a:path w="334" h="614">
                <a:moveTo>
                  <a:pt x="42" y="585"/>
                </a:moveTo>
                <a:cubicBezTo>
                  <a:pt x="43" y="585"/>
                  <a:pt x="44" y="586"/>
                  <a:pt x="46" y="587"/>
                </a:cubicBezTo>
                <a:cubicBezTo>
                  <a:pt x="48" y="587"/>
                  <a:pt x="50" y="588"/>
                  <a:pt x="54" y="589"/>
                </a:cubicBezTo>
                <a:cubicBezTo>
                  <a:pt x="57" y="589"/>
                  <a:pt x="59" y="589"/>
                  <a:pt x="62" y="589"/>
                </a:cubicBezTo>
                <a:cubicBezTo>
                  <a:pt x="68" y="589"/>
                  <a:pt x="73" y="586"/>
                  <a:pt x="79" y="581"/>
                </a:cubicBezTo>
                <a:cubicBezTo>
                  <a:pt x="84" y="575"/>
                  <a:pt x="87" y="568"/>
                  <a:pt x="90" y="561"/>
                </a:cubicBezTo>
                <a:cubicBezTo>
                  <a:pt x="94" y="549"/>
                  <a:pt x="102" y="515"/>
                  <a:pt x="113" y="458"/>
                </a:cubicBezTo>
                <a:cubicBezTo>
                  <a:pt x="123" y="401"/>
                  <a:pt x="134" y="347"/>
                  <a:pt x="144" y="296"/>
                </a:cubicBezTo>
                <a:cubicBezTo>
                  <a:pt x="153" y="244"/>
                  <a:pt x="158" y="218"/>
                  <a:pt x="158" y="218"/>
                </a:cubicBezTo>
                <a:lnTo>
                  <a:pt x="158" y="216"/>
                </a:lnTo>
                <a:lnTo>
                  <a:pt x="127" y="216"/>
                </a:lnTo>
                <a:cubicBezTo>
                  <a:pt x="106" y="216"/>
                  <a:pt x="94" y="215"/>
                  <a:pt x="93" y="214"/>
                </a:cubicBezTo>
                <a:cubicBezTo>
                  <a:pt x="91" y="213"/>
                  <a:pt x="90" y="211"/>
                  <a:pt x="90" y="208"/>
                </a:cubicBezTo>
                <a:lnTo>
                  <a:pt x="95" y="189"/>
                </a:lnTo>
                <a:cubicBezTo>
                  <a:pt x="96" y="187"/>
                  <a:pt x="98" y="185"/>
                  <a:pt x="100" y="185"/>
                </a:cubicBezTo>
                <a:cubicBezTo>
                  <a:pt x="103" y="185"/>
                  <a:pt x="114" y="185"/>
                  <a:pt x="132" y="185"/>
                </a:cubicBezTo>
                <a:cubicBezTo>
                  <a:pt x="154" y="185"/>
                  <a:pt x="164" y="185"/>
                  <a:pt x="164" y="184"/>
                </a:cubicBezTo>
                <a:cubicBezTo>
                  <a:pt x="164" y="183"/>
                  <a:pt x="166" y="172"/>
                  <a:pt x="170" y="150"/>
                </a:cubicBezTo>
                <a:cubicBezTo>
                  <a:pt x="175" y="129"/>
                  <a:pt x="177" y="116"/>
                  <a:pt x="179" y="111"/>
                </a:cubicBezTo>
                <a:cubicBezTo>
                  <a:pt x="195" y="37"/>
                  <a:pt x="228" y="0"/>
                  <a:pt x="277" y="0"/>
                </a:cubicBezTo>
                <a:cubicBezTo>
                  <a:pt x="294" y="1"/>
                  <a:pt x="307" y="6"/>
                  <a:pt x="318" y="15"/>
                </a:cubicBezTo>
                <a:cubicBezTo>
                  <a:pt x="329" y="24"/>
                  <a:pt x="334" y="36"/>
                  <a:pt x="334" y="51"/>
                </a:cubicBezTo>
                <a:cubicBezTo>
                  <a:pt x="334" y="67"/>
                  <a:pt x="329" y="79"/>
                  <a:pt x="320" y="86"/>
                </a:cubicBezTo>
                <a:cubicBezTo>
                  <a:pt x="311" y="93"/>
                  <a:pt x="301" y="97"/>
                  <a:pt x="292" y="97"/>
                </a:cubicBezTo>
                <a:cubicBezTo>
                  <a:pt x="272" y="97"/>
                  <a:pt x="262" y="88"/>
                  <a:pt x="262" y="69"/>
                </a:cubicBezTo>
                <a:cubicBezTo>
                  <a:pt x="262" y="60"/>
                  <a:pt x="265" y="53"/>
                  <a:pt x="270" y="47"/>
                </a:cubicBezTo>
                <a:cubicBezTo>
                  <a:pt x="274" y="40"/>
                  <a:pt x="280" y="36"/>
                  <a:pt x="286" y="32"/>
                </a:cubicBezTo>
                <a:lnTo>
                  <a:pt x="292" y="29"/>
                </a:lnTo>
                <a:cubicBezTo>
                  <a:pt x="285" y="26"/>
                  <a:pt x="278" y="25"/>
                  <a:pt x="272" y="25"/>
                </a:cubicBezTo>
                <a:cubicBezTo>
                  <a:pt x="266" y="25"/>
                  <a:pt x="261" y="27"/>
                  <a:pt x="256" y="32"/>
                </a:cubicBezTo>
                <a:cubicBezTo>
                  <a:pt x="251" y="36"/>
                  <a:pt x="248" y="43"/>
                  <a:pt x="246" y="51"/>
                </a:cubicBezTo>
                <a:cubicBezTo>
                  <a:pt x="243" y="64"/>
                  <a:pt x="239" y="81"/>
                  <a:pt x="235" y="103"/>
                </a:cubicBezTo>
                <a:cubicBezTo>
                  <a:pt x="231" y="125"/>
                  <a:pt x="228" y="144"/>
                  <a:pt x="224" y="159"/>
                </a:cubicBezTo>
                <a:cubicBezTo>
                  <a:pt x="221" y="174"/>
                  <a:pt x="220" y="182"/>
                  <a:pt x="220" y="183"/>
                </a:cubicBezTo>
                <a:cubicBezTo>
                  <a:pt x="220" y="184"/>
                  <a:pt x="232" y="185"/>
                  <a:pt x="257" y="185"/>
                </a:cubicBezTo>
                <a:cubicBezTo>
                  <a:pt x="277" y="185"/>
                  <a:pt x="289" y="185"/>
                  <a:pt x="292" y="185"/>
                </a:cubicBezTo>
                <a:cubicBezTo>
                  <a:pt x="295" y="186"/>
                  <a:pt x="297" y="187"/>
                  <a:pt x="299" y="189"/>
                </a:cubicBezTo>
                <a:cubicBezTo>
                  <a:pt x="300" y="191"/>
                  <a:pt x="299" y="195"/>
                  <a:pt x="298" y="201"/>
                </a:cubicBezTo>
                <a:cubicBezTo>
                  <a:pt x="296" y="207"/>
                  <a:pt x="295" y="210"/>
                  <a:pt x="294" y="212"/>
                </a:cubicBezTo>
                <a:cubicBezTo>
                  <a:pt x="294" y="214"/>
                  <a:pt x="292" y="215"/>
                  <a:pt x="288" y="215"/>
                </a:cubicBezTo>
                <a:cubicBezTo>
                  <a:pt x="285" y="215"/>
                  <a:pt x="273" y="215"/>
                  <a:pt x="252" y="216"/>
                </a:cubicBezTo>
                <a:lnTo>
                  <a:pt x="214" y="216"/>
                </a:lnTo>
                <a:lnTo>
                  <a:pt x="199" y="299"/>
                </a:lnTo>
                <a:cubicBezTo>
                  <a:pt x="177" y="410"/>
                  <a:pt x="162" y="480"/>
                  <a:pt x="154" y="508"/>
                </a:cubicBezTo>
                <a:cubicBezTo>
                  <a:pt x="142" y="546"/>
                  <a:pt x="126" y="574"/>
                  <a:pt x="106" y="593"/>
                </a:cubicBezTo>
                <a:cubicBezTo>
                  <a:pt x="90" y="607"/>
                  <a:pt x="72" y="614"/>
                  <a:pt x="56" y="614"/>
                </a:cubicBezTo>
                <a:cubicBezTo>
                  <a:pt x="42" y="614"/>
                  <a:pt x="29" y="610"/>
                  <a:pt x="17" y="601"/>
                </a:cubicBezTo>
                <a:cubicBezTo>
                  <a:pt x="6" y="593"/>
                  <a:pt x="0" y="581"/>
                  <a:pt x="0" y="565"/>
                </a:cubicBezTo>
                <a:cubicBezTo>
                  <a:pt x="0" y="548"/>
                  <a:pt x="4" y="536"/>
                  <a:pt x="14" y="529"/>
                </a:cubicBezTo>
                <a:cubicBezTo>
                  <a:pt x="23" y="521"/>
                  <a:pt x="33" y="517"/>
                  <a:pt x="42" y="517"/>
                </a:cubicBezTo>
                <a:cubicBezTo>
                  <a:pt x="62" y="517"/>
                  <a:pt x="72" y="527"/>
                  <a:pt x="72" y="546"/>
                </a:cubicBezTo>
                <a:cubicBezTo>
                  <a:pt x="72" y="554"/>
                  <a:pt x="69" y="561"/>
                  <a:pt x="64" y="568"/>
                </a:cubicBezTo>
                <a:cubicBezTo>
                  <a:pt x="59" y="574"/>
                  <a:pt x="54" y="579"/>
                  <a:pt x="48" y="582"/>
                </a:cubicBezTo>
                <a:lnTo>
                  <a:pt x="42" y="585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7" name=""/>
          <p:cNvSpPr/>
          <p:nvPr/>
        </p:nvSpPr>
        <p:spPr>
          <a:xfrm>
            <a:off x="497160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0" y="338"/>
                </a:moveTo>
                <a:cubicBezTo>
                  <a:pt x="0" y="306"/>
                  <a:pt x="2" y="276"/>
                  <a:pt x="6" y="248"/>
                </a:cubicBezTo>
                <a:cubicBezTo>
                  <a:pt x="11" y="221"/>
                  <a:pt x="16" y="197"/>
                  <a:pt x="22" y="176"/>
                </a:cubicBezTo>
                <a:cubicBezTo>
                  <a:pt x="28" y="156"/>
                  <a:pt x="36" y="136"/>
                  <a:pt x="47" y="117"/>
                </a:cubicBezTo>
                <a:cubicBezTo>
                  <a:pt x="57" y="98"/>
                  <a:pt x="66" y="83"/>
                  <a:pt x="72" y="72"/>
                </a:cubicBezTo>
                <a:cubicBezTo>
                  <a:pt x="79" y="61"/>
                  <a:pt x="88" y="49"/>
                  <a:pt x="101" y="37"/>
                </a:cubicBezTo>
                <a:cubicBezTo>
                  <a:pt x="113" y="24"/>
                  <a:pt x="122" y="17"/>
                  <a:pt x="124" y="14"/>
                </a:cubicBezTo>
                <a:cubicBezTo>
                  <a:pt x="126" y="11"/>
                  <a:pt x="132" y="7"/>
                  <a:pt x="141" y="0"/>
                </a:cubicBezTo>
                <a:lnTo>
                  <a:pt x="149" y="0"/>
                </a:lnTo>
                <a:lnTo>
                  <a:pt x="152" y="0"/>
                </a:lnTo>
                <a:cubicBezTo>
                  <a:pt x="158" y="0"/>
                  <a:pt x="162" y="2"/>
                  <a:pt x="162" y="6"/>
                </a:cubicBezTo>
                <a:cubicBezTo>
                  <a:pt x="162" y="7"/>
                  <a:pt x="158" y="12"/>
                  <a:pt x="150" y="20"/>
                </a:cubicBezTo>
                <a:cubicBezTo>
                  <a:pt x="142" y="28"/>
                  <a:pt x="133" y="40"/>
                  <a:pt x="122" y="56"/>
                </a:cubicBezTo>
                <a:cubicBezTo>
                  <a:pt x="111" y="71"/>
                  <a:pt x="100" y="91"/>
                  <a:pt x="88" y="114"/>
                </a:cubicBezTo>
                <a:cubicBezTo>
                  <a:pt x="77" y="137"/>
                  <a:pt x="68" y="168"/>
                  <a:pt x="60" y="207"/>
                </a:cubicBezTo>
                <a:cubicBezTo>
                  <a:pt x="53" y="246"/>
                  <a:pt x="49" y="289"/>
                  <a:pt x="49" y="338"/>
                </a:cubicBezTo>
                <a:cubicBezTo>
                  <a:pt x="49" y="385"/>
                  <a:pt x="53" y="428"/>
                  <a:pt x="60" y="467"/>
                </a:cubicBezTo>
                <a:cubicBezTo>
                  <a:pt x="68" y="506"/>
                  <a:pt x="77" y="537"/>
                  <a:pt x="88" y="561"/>
                </a:cubicBezTo>
                <a:cubicBezTo>
                  <a:pt x="99" y="584"/>
                  <a:pt x="110" y="604"/>
                  <a:pt x="122" y="619"/>
                </a:cubicBezTo>
                <a:cubicBezTo>
                  <a:pt x="133" y="633"/>
                  <a:pt x="142" y="645"/>
                  <a:pt x="150" y="654"/>
                </a:cubicBezTo>
                <a:cubicBezTo>
                  <a:pt x="158" y="663"/>
                  <a:pt x="162" y="668"/>
                  <a:pt x="162" y="668"/>
                </a:cubicBezTo>
                <a:cubicBezTo>
                  <a:pt x="162" y="673"/>
                  <a:pt x="158" y="675"/>
                  <a:pt x="151" y="675"/>
                </a:cubicBezTo>
                <a:lnTo>
                  <a:pt x="149" y="675"/>
                </a:lnTo>
                <a:lnTo>
                  <a:pt x="141" y="675"/>
                </a:lnTo>
                <a:lnTo>
                  <a:pt x="122" y="658"/>
                </a:lnTo>
                <a:cubicBezTo>
                  <a:pt x="79" y="620"/>
                  <a:pt x="48" y="573"/>
                  <a:pt x="28" y="516"/>
                </a:cubicBezTo>
                <a:cubicBezTo>
                  <a:pt x="9" y="458"/>
                  <a:pt x="0" y="399"/>
                  <a:pt x="0" y="338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8" name=""/>
          <p:cNvSpPr/>
          <p:nvPr/>
        </p:nvSpPr>
        <p:spPr>
          <a:xfrm>
            <a:off x="5047560" y="2459880"/>
            <a:ext cx="75960" cy="155160"/>
          </a:xfrm>
          <a:custGeom>
            <a:avLst/>
            <a:gdLst/>
            <a:ahLst/>
            <a:rect l="0" t="0" r="r" b="b"/>
            <a:pathLst>
              <a:path w="211" h="431">
                <a:moveTo>
                  <a:pt x="5" y="163"/>
                </a:moveTo>
                <a:cubicBezTo>
                  <a:pt x="2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3" y="140"/>
                  <a:pt x="5" y="137"/>
                  <a:pt x="5" y="136"/>
                </a:cubicBezTo>
                <a:cubicBezTo>
                  <a:pt x="6" y="134"/>
                  <a:pt x="8" y="132"/>
                  <a:pt x="12" y="132"/>
                </a:cubicBezTo>
                <a:cubicBezTo>
                  <a:pt x="15" y="132"/>
                  <a:pt x="26" y="132"/>
                  <a:pt x="46" y="132"/>
                </a:cubicBezTo>
                <a:lnTo>
                  <a:pt x="82" y="132"/>
                </a:lnTo>
                <a:lnTo>
                  <a:pt x="95" y="78"/>
                </a:lnTo>
                <a:cubicBezTo>
                  <a:pt x="97" y="73"/>
                  <a:pt x="98" y="66"/>
                  <a:pt x="100" y="58"/>
                </a:cubicBezTo>
                <a:cubicBezTo>
                  <a:pt x="102" y="50"/>
                  <a:pt x="103" y="44"/>
                  <a:pt x="105" y="41"/>
                </a:cubicBezTo>
                <a:cubicBezTo>
                  <a:pt x="106" y="37"/>
                  <a:pt x="108" y="33"/>
                  <a:pt x="109" y="27"/>
                </a:cubicBezTo>
                <a:cubicBezTo>
                  <a:pt x="110" y="22"/>
                  <a:pt x="112" y="18"/>
                  <a:pt x="114" y="16"/>
                </a:cubicBezTo>
                <a:cubicBezTo>
                  <a:pt x="117" y="14"/>
                  <a:pt x="119" y="11"/>
                  <a:pt x="121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9" y="0"/>
                  <a:pt x="143" y="0"/>
                </a:cubicBezTo>
                <a:cubicBezTo>
                  <a:pt x="151" y="1"/>
                  <a:pt x="156" y="3"/>
                  <a:pt x="159" y="8"/>
                </a:cubicBezTo>
                <a:cubicBezTo>
                  <a:pt x="163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50" y="88"/>
                  <a:pt x="145" y="105"/>
                </a:cubicBezTo>
                <a:lnTo>
                  <a:pt x="138" y="130"/>
                </a:lnTo>
                <a:cubicBezTo>
                  <a:pt x="138" y="131"/>
                  <a:pt x="149" y="132"/>
                  <a:pt x="172" y="132"/>
                </a:cubicBezTo>
                <a:lnTo>
                  <a:pt x="206" y="132"/>
                </a:lnTo>
                <a:cubicBezTo>
                  <a:pt x="209" y="135"/>
                  <a:pt x="211" y="137"/>
                  <a:pt x="211" y="139"/>
                </a:cubicBezTo>
                <a:cubicBezTo>
                  <a:pt x="211" y="149"/>
                  <a:pt x="208" y="157"/>
                  <a:pt x="202" y="163"/>
                </a:cubicBezTo>
                <a:lnTo>
                  <a:pt x="130" y="163"/>
                </a:lnTo>
                <a:lnTo>
                  <a:pt x="106" y="261"/>
                </a:lnTo>
                <a:cubicBezTo>
                  <a:pt x="88" y="333"/>
                  <a:pt x="78" y="372"/>
                  <a:pt x="78" y="377"/>
                </a:cubicBezTo>
                <a:cubicBezTo>
                  <a:pt x="78" y="396"/>
                  <a:pt x="84" y="406"/>
                  <a:pt x="97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80" y="323"/>
                  <a:pt x="181" y="322"/>
                  <a:pt x="182" y="321"/>
                </a:cubicBezTo>
                <a:cubicBezTo>
                  <a:pt x="184" y="321"/>
                  <a:pt x="187" y="320"/>
                  <a:pt x="192" y="320"/>
                </a:cubicBezTo>
                <a:lnTo>
                  <a:pt x="195" y="320"/>
                </a:lnTo>
                <a:cubicBezTo>
                  <a:pt x="202" y="320"/>
                  <a:pt x="205" y="322"/>
                  <a:pt x="205" y="325"/>
                </a:cubicBezTo>
                <a:cubicBezTo>
                  <a:pt x="205" y="327"/>
                  <a:pt x="205" y="329"/>
                  <a:pt x="203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5" y="369"/>
                  <a:pt x="178" y="380"/>
                  <a:pt x="168" y="391"/>
                </a:cubicBezTo>
                <a:cubicBezTo>
                  <a:pt x="159" y="402"/>
                  <a:pt x="147" y="411"/>
                  <a:pt x="134" y="419"/>
                </a:cubicBezTo>
                <a:cubicBezTo>
                  <a:pt x="120" y="427"/>
                  <a:pt x="107" y="431"/>
                  <a:pt x="93" y="431"/>
                </a:cubicBezTo>
                <a:cubicBezTo>
                  <a:pt x="78" y="431"/>
                  <a:pt x="65" y="427"/>
                  <a:pt x="53" y="420"/>
                </a:cubicBezTo>
                <a:cubicBezTo>
                  <a:pt x="41" y="414"/>
                  <a:pt x="32" y="402"/>
                  <a:pt x="27" y="385"/>
                </a:cubicBezTo>
                <a:cubicBezTo>
                  <a:pt x="26" y="382"/>
                  <a:pt x="26" y="376"/>
                  <a:pt x="26" y="367"/>
                </a:cubicBezTo>
                <a:lnTo>
                  <a:pt x="26" y="355"/>
                </a:lnTo>
                <a:lnTo>
                  <a:pt x="49" y="261"/>
                </a:lnTo>
                <a:cubicBezTo>
                  <a:pt x="65" y="196"/>
                  <a:pt x="73" y="165"/>
                  <a:pt x="74" y="164"/>
                </a:cubicBezTo>
                <a:cubicBezTo>
                  <a:pt x="74" y="163"/>
                  <a:pt x="62" y="163"/>
                  <a:pt x="39" y="163"/>
                </a:cubicBezTo>
                <a:lnTo>
                  <a:pt x="5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9" name=""/>
          <p:cNvSpPr/>
          <p:nvPr/>
        </p:nvSpPr>
        <p:spPr>
          <a:xfrm>
            <a:off x="514404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3" y="0"/>
                </a:moveTo>
                <a:lnTo>
                  <a:pt x="6" y="0"/>
                </a:lnTo>
                <a:cubicBezTo>
                  <a:pt x="8" y="0"/>
                  <a:pt x="10" y="0"/>
                  <a:pt x="12" y="0"/>
                </a:cubicBezTo>
                <a:lnTo>
                  <a:pt x="20" y="0"/>
                </a:lnTo>
                <a:lnTo>
                  <a:pt x="39" y="16"/>
                </a:lnTo>
                <a:cubicBezTo>
                  <a:pt x="82" y="54"/>
                  <a:pt x="112" y="102"/>
                  <a:pt x="133" y="159"/>
                </a:cubicBezTo>
                <a:cubicBezTo>
                  <a:pt x="152" y="216"/>
                  <a:pt x="162" y="275"/>
                  <a:pt x="162" y="338"/>
                </a:cubicBezTo>
                <a:cubicBezTo>
                  <a:pt x="162" y="368"/>
                  <a:pt x="159" y="398"/>
                  <a:pt x="155" y="426"/>
                </a:cubicBezTo>
                <a:cubicBezTo>
                  <a:pt x="150" y="454"/>
                  <a:pt x="145" y="478"/>
                  <a:pt x="139" y="498"/>
                </a:cubicBezTo>
                <a:cubicBezTo>
                  <a:pt x="133" y="518"/>
                  <a:pt x="125" y="538"/>
                  <a:pt x="113" y="557"/>
                </a:cubicBezTo>
                <a:cubicBezTo>
                  <a:pt x="103" y="577"/>
                  <a:pt x="94" y="592"/>
                  <a:pt x="88" y="602"/>
                </a:cubicBezTo>
                <a:cubicBezTo>
                  <a:pt x="82" y="613"/>
                  <a:pt x="72" y="624"/>
                  <a:pt x="60" y="637"/>
                </a:cubicBezTo>
                <a:cubicBezTo>
                  <a:pt x="48" y="649"/>
                  <a:pt x="41" y="657"/>
                  <a:pt x="39" y="659"/>
                </a:cubicBezTo>
                <a:cubicBezTo>
                  <a:pt x="36" y="661"/>
                  <a:pt x="31" y="666"/>
                  <a:pt x="23" y="672"/>
                </a:cubicBezTo>
                <a:cubicBezTo>
                  <a:pt x="22" y="673"/>
                  <a:pt x="21" y="674"/>
                  <a:pt x="20" y="675"/>
                </a:cubicBezTo>
                <a:lnTo>
                  <a:pt x="12" y="675"/>
                </a:lnTo>
                <a:cubicBezTo>
                  <a:pt x="9" y="675"/>
                  <a:pt x="6" y="675"/>
                  <a:pt x="5" y="675"/>
                </a:cubicBezTo>
                <a:cubicBezTo>
                  <a:pt x="4" y="675"/>
                  <a:pt x="2" y="674"/>
                  <a:pt x="2" y="673"/>
                </a:cubicBezTo>
                <a:cubicBezTo>
                  <a:pt x="1" y="671"/>
                  <a:pt x="0" y="669"/>
                  <a:pt x="0" y="666"/>
                </a:cubicBezTo>
                <a:cubicBezTo>
                  <a:pt x="0" y="666"/>
                  <a:pt x="2" y="663"/>
                  <a:pt x="7" y="658"/>
                </a:cubicBezTo>
                <a:cubicBezTo>
                  <a:pt x="77" y="585"/>
                  <a:pt x="111" y="479"/>
                  <a:pt x="111" y="338"/>
                </a:cubicBezTo>
                <a:cubicBezTo>
                  <a:pt x="111" y="196"/>
                  <a:pt x="77" y="89"/>
                  <a:pt x="7" y="17"/>
                </a:cubicBezTo>
                <a:cubicBezTo>
                  <a:pt x="2" y="11"/>
                  <a:pt x="0" y="8"/>
                  <a:pt x="0" y="8"/>
                </a:cubicBezTo>
                <a:cubicBezTo>
                  <a:pt x="0" y="4"/>
                  <a:pt x="1" y="2"/>
                  <a:pt x="3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0" name=""/>
          <p:cNvSpPr/>
          <p:nvPr/>
        </p:nvSpPr>
        <p:spPr>
          <a:xfrm>
            <a:off x="5238360" y="2430000"/>
            <a:ext cx="58320" cy="243000"/>
          </a:xfrm>
          <a:custGeom>
            <a:avLst/>
            <a:gdLst/>
            <a:ahLst/>
            <a:rect l="0" t="0" r="r" b="b"/>
            <a:pathLst>
              <a:path w="162" h="675">
                <a:moveTo>
                  <a:pt x="3" y="0"/>
                </a:moveTo>
                <a:lnTo>
                  <a:pt x="6" y="0"/>
                </a:lnTo>
                <a:cubicBezTo>
                  <a:pt x="8" y="0"/>
                  <a:pt x="10" y="0"/>
                  <a:pt x="12" y="0"/>
                </a:cubicBezTo>
                <a:lnTo>
                  <a:pt x="22" y="0"/>
                </a:lnTo>
                <a:lnTo>
                  <a:pt x="40" y="16"/>
                </a:lnTo>
                <a:cubicBezTo>
                  <a:pt x="83" y="54"/>
                  <a:pt x="113" y="102"/>
                  <a:pt x="133" y="159"/>
                </a:cubicBezTo>
                <a:cubicBezTo>
                  <a:pt x="152" y="216"/>
                  <a:pt x="162" y="275"/>
                  <a:pt x="162" y="338"/>
                </a:cubicBezTo>
                <a:cubicBezTo>
                  <a:pt x="162" y="368"/>
                  <a:pt x="159" y="398"/>
                  <a:pt x="155" y="426"/>
                </a:cubicBezTo>
                <a:cubicBezTo>
                  <a:pt x="150" y="454"/>
                  <a:pt x="145" y="478"/>
                  <a:pt x="139" y="498"/>
                </a:cubicBezTo>
                <a:cubicBezTo>
                  <a:pt x="134" y="518"/>
                  <a:pt x="125" y="538"/>
                  <a:pt x="114" y="557"/>
                </a:cubicBezTo>
                <a:cubicBezTo>
                  <a:pt x="104" y="577"/>
                  <a:pt x="95" y="592"/>
                  <a:pt x="89" y="602"/>
                </a:cubicBezTo>
                <a:cubicBezTo>
                  <a:pt x="83" y="613"/>
                  <a:pt x="73" y="624"/>
                  <a:pt x="61" y="637"/>
                </a:cubicBezTo>
                <a:cubicBezTo>
                  <a:pt x="49" y="649"/>
                  <a:pt x="42" y="657"/>
                  <a:pt x="40" y="659"/>
                </a:cubicBezTo>
                <a:cubicBezTo>
                  <a:pt x="37" y="661"/>
                  <a:pt x="32" y="666"/>
                  <a:pt x="24" y="672"/>
                </a:cubicBezTo>
                <a:cubicBezTo>
                  <a:pt x="23" y="673"/>
                  <a:pt x="22" y="674"/>
                  <a:pt x="22" y="675"/>
                </a:cubicBezTo>
                <a:lnTo>
                  <a:pt x="12" y="675"/>
                </a:lnTo>
                <a:cubicBezTo>
                  <a:pt x="9" y="675"/>
                  <a:pt x="6" y="675"/>
                  <a:pt x="5" y="675"/>
                </a:cubicBezTo>
                <a:cubicBezTo>
                  <a:pt x="4" y="675"/>
                  <a:pt x="3" y="674"/>
                  <a:pt x="2" y="673"/>
                </a:cubicBezTo>
                <a:cubicBezTo>
                  <a:pt x="1" y="671"/>
                  <a:pt x="0" y="669"/>
                  <a:pt x="0" y="666"/>
                </a:cubicBezTo>
                <a:cubicBezTo>
                  <a:pt x="0" y="666"/>
                  <a:pt x="3" y="663"/>
                  <a:pt x="7" y="658"/>
                </a:cubicBezTo>
                <a:cubicBezTo>
                  <a:pt x="78" y="585"/>
                  <a:pt x="112" y="479"/>
                  <a:pt x="112" y="338"/>
                </a:cubicBezTo>
                <a:cubicBezTo>
                  <a:pt x="112" y="196"/>
                  <a:pt x="78" y="89"/>
                  <a:pt x="7" y="17"/>
                </a:cubicBezTo>
                <a:cubicBezTo>
                  <a:pt x="3" y="11"/>
                  <a:pt x="0" y="8"/>
                  <a:pt x="0" y="8"/>
                </a:cubicBezTo>
                <a:cubicBezTo>
                  <a:pt x="0" y="4"/>
                  <a:pt x="1" y="2"/>
                  <a:pt x="3" y="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1" name=""/>
          <p:cNvSpPr/>
          <p:nvPr/>
        </p:nvSpPr>
        <p:spPr>
          <a:xfrm>
            <a:off x="5392080" y="2536560"/>
            <a:ext cx="29520" cy="29520"/>
          </a:xfrm>
          <a:custGeom>
            <a:avLst/>
            <a:gdLst/>
            <a:ahLst/>
            <a:rect l="0" t="0" r="r" b="b"/>
            <a:pathLst>
              <a:path w="82" h="82">
                <a:moveTo>
                  <a:pt x="0" y="42"/>
                </a:moveTo>
                <a:cubicBezTo>
                  <a:pt x="0" y="30"/>
                  <a:pt x="4" y="20"/>
                  <a:pt x="11" y="12"/>
                </a:cubicBezTo>
                <a:cubicBezTo>
                  <a:pt x="19" y="4"/>
                  <a:pt x="29" y="0"/>
                  <a:pt x="40" y="0"/>
                </a:cubicBezTo>
                <a:cubicBezTo>
                  <a:pt x="52" y="0"/>
                  <a:pt x="62" y="4"/>
                  <a:pt x="70" y="11"/>
                </a:cubicBezTo>
                <a:cubicBezTo>
                  <a:pt x="78" y="18"/>
                  <a:pt x="82" y="28"/>
                  <a:pt x="82" y="41"/>
                </a:cubicBezTo>
                <a:cubicBezTo>
                  <a:pt x="82" y="52"/>
                  <a:pt x="79" y="62"/>
                  <a:pt x="71" y="70"/>
                </a:cubicBezTo>
                <a:cubicBezTo>
                  <a:pt x="63" y="78"/>
                  <a:pt x="54" y="82"/>
                  <a:pt x="41" y="82"/>
                </a:cubicBezTo>
                <a:cubicBezTo>
                  <a:pt x="29" y="82"/>
                  <a:pt x="20" y="78"/>
                  <a:pt x="12" y="71"/>
                </a:cubicBezTo>
                <a:cubicBezTo>
                  <a:pt x="4" y="63"/>
                  <a:pt x="0" y="53"/>
                  <a:pt x="0" y="42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2" name=""/>
          <p:cNvSpPr/>
          <p:nvPr/>
        </p:nvSpPr>
        <p:spPr>
          <a:xfrm>
            <a:off x="5505480" y="2438280"/>
            <a:ext cx="180000" cy="173880"/>
          </a:xfrm>
          <a:custGeom>
            <a:avLst/>
            <a:gdLst/>
            <a:ahLst/>
            <a:rect l="0" t="0" r="r" b="b"/>
            <a:pathLst>
              <a:path w="500" h="483">
                <a:moveTo>
                  <a:pt x="4" y="483"/>
                </a:moveTo>
                <a:cubicBezTo>
                  <a:pt x="2" y="481"/>
                  <a:pt x="0" y="480"/>
                  <a:pt x="0" y="478"/>
                </a:cubicBezTo>
                <a:cubicBezTo>
                  <a:pt x="0" y="477"/>
                  <a:pt x="38" y="399"/>
                  <a:pt x="114" y="243"/>
                </a:cubicBezTo>
                <a:cubicBezTo>
                  <a:pt x="190" y="85"/>
                  <a:pt x="229" y="6"/>
                  <a:pt x="231" y="4"/>
                </a:cubicBezTo>
                <a:cubicBezTo>
                  <a:pt x="232" y="1"/>
                  <a:pt x="238" y="0"/>
                  <a:pt x="250" y="0"/>
                </a:cubicBezTo>
                <a:cubicBezTo>
                  <a:pt x="260" y="0"/>
                  <a:pt x="266" y="1"/>
                  <a:pt x="269" y="4"/>
                </a:cubicBezTo>
                <a:cubicBezTo>
                  <a:pt x="270" y="6"/>
                  <a:pt x="309" y="85"/>
                  <a:pt x="384" y="243"/>
                </a:cubicBezTo>
                <a:cubicBezTo>
                  <a:pt x="461" y="399"/>
                  <a:pt x="500" y="477"/>
                  <a:pt x="500" y="478"/>
                </a:cubicBezTo>
                <a:cubicBezTo>
                  <a:pt x="500" y="480"/>
                  <a:pt x="499" y="481"/>
                  <a:pt x="497" y="483"/>
                </a:cubicBezTo>
                <a:lnTo>
                  <a:pt x="4" y="483"/>
                </a:lnTo>
                <a:moveTo>
                  <a:pt x="311" y="251"/>
                </a:moveTo>
                <a:lnTo>
                  <a:pt x="228" y="81"/>
                </a:lnTo>
                <a:lnTo>
                  <a:pt x="62" y="421"/>
                </a:lnTo>
                <a:lnTo>
                  <a:pt x="227" y="422"/>
                </a:lnTo>
                <a:lnTo>
                  <a:pt x="395" y="422"/>
                </a:lnTo>
                <a:cubicBezTo>
                  <a:pt x="395" y="421"/>
                  <a:pt x="366" y="364"/>
                  <a:pt x="311" y="251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3" name=""/>
          <p:cNvSpPr/>
          <p:nvPr/>
        </p:nvSpPr>
        <p:spPr>
          <a:xfrm>
            <a:off x="5700960" y="2459880"/>
            <a:ext cx="75960" cy="155160"/>
          </a:xfrm>
          <a:custGeom>
            <a:avLst/>
            <a:gdLst/>
            <a:ahLst/>
            <a:rect l="0" t="0" r="r" b="b"/>
            <a:pathLst>
              <a:path w="211" h="431">
                <a:moveTo>
                  <a:pt x="5" y="163"/>
                </a:moveTo>
                <a:cubicBezTo>
                  <a:pt x="2" y="160"/>
                  <a:pt x="0" y="157"/>
                  <a:pt x="0" y="156"/>
                </a:cubicBezTo>
                <a:cubicBezTo>
                  <a:pt x="0" y="154"/>
                  <a:pt x="1" y="151"/>
                  <a:pt x="2" y="145"/>
                </a:cubicBezTo>
                <a:cubicBezTo>
                  <a:pt x="4" y="140"/>
                  <a:pt x="5" y="137"/>
                  <a:pt x="6" y="136"/>
                </a:cubicBezTo>
                <a:cubicBezTo>
                  <a:pt x="7" y="134"/>
                  <a:pt x="9" y="132"/>
                  <a:pt x="12" y="132"/>
                </a:cubicBezTo>
                <a:cubicBezTo>
                  <a:pt x="15" y="132"/>
                  <a:pt x="26" y="132"/>
                  <a:pt x="46" y="132"/>
                </a:cubicBezTo>
                <a:lnTo>
                  <a:pt x="82" y="132"/>
                </a:lnTo>
                <a:lnTo>
                  <a:pt x="95" y="78"/>
                </a:lnTo>
                <a:cubicBezTo>
                  <a:pt x="96" y="73"/>
                  <a:pt x="98" y="66"/>
                  <a:pt x="99" y="58"/>
                </a:cubicBezTo>
                <a:cubicBezTo>
                  <a:pt x="101" y="50"/>
                  <a:pt x="103" y="44"/>
                  <a:pt x="104" y="41"/>
                </a:cubicBezTo>
                <a:cubicBezTo>
                  <a:pt x="106" y="37"/>
                  <a:pt x="107" y="33"/>
                  <a:pt x="108" y="27"/>
                </a:cubicBezTo>
                <a:cubicBezTo>
                  <a:pt x="110" y="22"/>
                  <a:pt x="111" y="18"/>
                  <a:pt x="114" y="16"/>
                </a:cubicBezTo>
                <a:cubicBezTo>
                  <a:pt x="116" y="14"/>
                  <a:pt x="118" y="11"/>
                  <a:pt x="120" y="8"/>
                </a:cubicBezTo>
                <a:cubicBezTo>
                  <a:pt x="123" y="5"/>
                  <a:pt x="126" y="3"/>
                  <a:pt x="130" y="2"/>
                </a:cubicBezTo>
                <a:cubicBezTo>
                  <a:pt x="134" y="1"/>
                  <a:pt x="138" y="0"/>
                  <a:pt x="142" y="0"/>
                </a:cubicBezTo>
                <a:cubicBezTo>
                  <a:pt x="150" y="1"/>
                  <a:pt x="157" y="3"/>
                  <a:pt x="160" y="8"/>
                </a:cubicBezTo>
                <a:cubicBezTo>
                  <a:pt x="163" y="12"/>
                  <a:pt x="164" y="17"/>
                  <a:pt x="164" y="21"/>
                </a:cubicBezTo>
                <a:cubicBezTo>
                  <a:pt x="164" y="24"/>
                  <a:pt x="162" y="34"/>
                  <a:pt x="158" y="52"/>
                </a:cubicBezTo>
                <a:cubicBezTo>
                  <a:pt x="154" y="70"/>
                  <a:pt x="149" y="88"/>
                  <a:pt x="144" y="105"/>
                </a:cubicBezTo>
                <a:lnTo>
                  <a:pt x="137" y="130"/>
                </a:lnTo>
                <a:cubicBezTo>
                  <a:pt x="137" y="131"/>
                  <a:pt x="148" y="132"/>
                  <a:pt x="172" y="132"/>
                </a:cubicBezTo>
                <a:lnTo>
                  <a:pt x="206" y="132"/>
                </a:lnTo>
                <a:cubicBezTo>
                  <a:pt x="209" y="135"/>
                  <a:pt x="211" y="137"/>
                  <a:pt x="211" y="139"/>
                </a:cubicBezTo>
                <a:cubicBezTo>
                  <a:pt x="211" y="149"/>
                  <a:pt x="208" y="157"/>
                  <a:pt x="202" y="163"/>
                </a:cubicBezTo>
                <a:lnTo>
                  <a:pt x="129" y="163"/>
                </a:lnTo>
                <a:lnTo>
                  <a:pt x="105" y="261"/>
                </a:lnTo>
                <a:cubicBezTo>
                  <a:pt x="87" y="333"/>
                  <a:pt x="79" y="372"/>
                  <a:pt x="79" y="377"/>
                </a:cubicBezTo>
                <a:cubicBezTo>
                  <a:pt x="79" y="396"/>
                  <a:pt x="85" y="406"/>
                  <a:pt x="97" y="406"/>
                </a:cubicBezTo>
                <a:cubicBezTo>
                  <a:pt x="113" y="406"/>
                  <a:pt x="128" y="398"/>
                  <a:pt x="143" y="383"/>
                </a:cubicBezTo>
                <a:cubicBezTo>
                  <a:pt x="158" y="367"/>
                  <a:pt x="170" y="349"/>
                  <a:pt x="179" y="326"/>
                </a:cubicBezTo>
                <a:cubicBezTo>
                  <a:pt x="180" y="323"/>
                  <a:pt x="181" y="322"/>
                  <a:pt x="183" y="321"/>
                </a:cubicBezTo>
                <a:cubicBezTo>
                  <a:pt x="184" y="321"/>
                  <a:pt x="187" y="320"/>
                  <a:pt x="193" y="320"/>
                </a:cubicBezTo>
                <a:lnTo>
                  <a:pt x="195" y="320"/>
                </a:lnTo>
                <a:cubicBezTo>
                  <a:pt x="202" y="320"/>
                  <a:pt x="206" y="322"/>
                  <a:pt x="206" y="325"/>
                </a:cubicBezTo>
                <a:cubicBezTo>
                  <a:pt x="206" y="327"/>
                  <a:pt x="205" y="329"/>
                  <a:pt x="204" y="334"/>
                </a:cubicBezTo>
                <a:cubicBezTo>
                  <a:pt x="201" y="341"/>
                  <a:pt x="197" y="349"/>
                  <a:pt x="191" y="359"/>
                </a:cubicBezTo>
                <a:cubicBezTo>
                  <a:pt x="186" y="369"/>
                  <a:pt x="178" y="380"/>
                  <a:pt x="169" y="391"/>
                </a:cubicBezTo>
                <a:cubicBezTo>
                  <a:pt x="159" y="402"/>
                  <a:pt x="147" y="411"/>
                  <a:pt x="133" y="419"/>
                </a:cubicBezTo>
                <a:cubicBezTo>
                  <a:pt x="120" y="427"/>
                  <a:pt x="106" y="431"/>
                  <a:pt x="92" y="431"/>
                </a:cubicBezTo>
                <a:cubicBezTo>
                  <a:pt x="79" y="431"/>
                  <a:pt x="66" y="427"/>
                  <a:pt x="54" y="420"/>
                </a:cubicBezTo>
                <a:cubicBezTo>
                  <a:pt x="42" y="414"/>
                  <a:pt x="33" y="402"/>
                  <a:pt x="27" y="385"/>
                </a:cubicBezTo>
                <a:cubicBezTo>
                  <a:pt x="26" y="382"/>
                  <a:pt x="26" y="376"/>
                  <a:pt x="26" y="367"/>
                </a:cubicBezTo>
                <a:lnTo>
                  <a:pt x="26" y="355"/>
                </a:lnTo>
                <a:lnTo>
                  <a:pt x="50" y="261"/>
                </a:lnTo>
                <a:cubicBezTo>
                  <a:pt x="65" y="196"/>
                  <a:pt x="73" y="165"/>
                  <a:pt x="74" y="164"/>
                </a:cubicBezTo>
                <a:cubicBezTo>
                  <a:pt x="74" y="163"/>
                  <a:pt x="62" y="163"/>
                  <a:pt x="40" y="163"/>
                </a:cubicBezTo>
                <a:lnTo>
                  <a:pt x="5" y="163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4" name=""/>
          <p:cNvSpPr/>
          <p:nvPr/>
        </p:nvSpPr>
        <p:spPr>
          <a:xfrm>
            <a:off x="952200" y="297144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2" y="187"/>
                  <a:pt x="70" y="184"/>
                  <a:pt x="58" y="180"/>
                </a:cubicBezTo>
                <a:cubicBezTo>
                  <a:pt x="47" y="175"/>
                  <a:pt x="36" y="168"/>
                  <a:pt x="27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7" y="28"/>
                </a:cubicBezTo>
                <a:cubicBezTo>
                  <a:pt x="36" y="19"/>
                  <a:pt x="47" y="12"/>
                  <a:pt x="58" y="8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8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1147680" y="2398320"/>
            <a:ext cx="14194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Forward Euler: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" name=""/>
          <p:cNvSpPr/>
          <p:nvPr/>
        </p:nvSpPr>
        <p:spPr>
          <a:xfrm>
            <a:off x="3840120" y="2886120"/>
            <a:ext cx="179640" cy="173880"/>
          </a:xfrm>
          <a:custGeom>
            <a:avLst/>
            <a:gdLst/>
            <a:ahLst/>
            <a:rect l="0" t="0" r="r" b="b"/>
            <a:pathLst>
              <a:path w="499" h="483">
                <a:moveTo>
                  <a:pt x="3" y="483"/>
                </a:moveTo>
                <a:cubicBezTo>
                  <a:pt x="1" y="481"/>
                  <a:pt x="0" y="479"/>
                  <a:pt x="0" y="478"/>
                </a:cubicBezTo>
                <a:cubicBezTo>
                  <a:pt x="0" y="477"/>
                  <a:pt x="38" y="398"/>
                  <a:pt x="115" y="241"/>
                </a:cubicBezTo>
                <a:cubicBezTo>
                  <a:pt x="190" y="85"/>
                  <a:pt x="229" y="6"/>
                  <a:pt x="231" y="4"/>
                </a:cubicBezTo>
                <a:cubicBezTo>
                  <a:pt x="232" y="1"/>
                  <a:pt x="239" y="0"/>
                  <a:pt x="250" y="0"/>
                </a:cubicBezTo>
                <a:cubicBezTo>
                  <a:pt x="260" y="0"/>
                  <a:pt x="267" y="1"/>
                  <a:pt x="269" y="4"/>
                </a:cubicBezTo>
                <a:cubicBezTo>
                  <a:pt x="270" y="6"/>
                  <a:pt x="309" y="85"/>
                  <a:pt x="385" y="241"/>
                </a:cubicBezTo>
                <a:cubicBezTo>
                  <a:pt x="460" y="398"/>
                  <a:pt x="499" y="477"/>
                  <a:pt x="499" y="478"/>
                </a:cubicBezTo>
                <a:cubicBezTo>
                  <a:pt x="499" y="479"/>
                  <a:pt x="498" y="481"/>
                  <a:pt x="496" y="483"/>
                </a:cubicBezTo>
                <a:lnTo>
                  <a:pt x="3" y="483"/>
                </a:lnTo>
                <a:moveTo>
                  <a:pt x="311" y="250"/>
                </a:moveTo>
                <a:lnTo>
                  <a:pt x="228" y="80"/>
                </a:lnTo>
                <a:lnTo>
                  <a:pt x="62" y="421"/>
                </a:lnTo>
                <a:lnTo>
                  <a:pt x="228" y="421"/>
                </a:lnTo>
                <a:lnTo>
                  <a:pt x="394" y="421"/>
                </a:lnTo>
                <a:cubicBezTo>
                  <a:pt x="394" y="421"/>
                  <a:pt x="366" y="363"/>
                  <a:pt x="311" y="250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7" name=""/>
          <p:cNvSpPr/>
          <p:nvPr/>
        </p:nvSpPr>
        <p:spPr>
          <a:xfrm>
            <a:off x="4035600" y="2907720"/>
            <a:ext cx="75600" cy="154800"/>
          </a:xfrm>
          <a:custGeom>
            <a:avLst/>
            <a:gdLst/>
            <a:ahLst/>
            <a:rect l="0" t="0" r="r" b="b"/>
            <a:pathLst>
              <a:path w="210" h="430">
                <a:moveTo>
                  <a:pt x="4" y="162"/>
                </a:moveTo>
                <a:cubicBezTo>
                  <a:pt x="1" y="159"/>
                  <a:pt x="0" y="157"/>
                  <a:pt x="0" y="156"/>
                </a:cubicBezTo>
                <a:cubicBezTo>
                  <a:pt x="0" y="154"/>
                  <a:pt x="0" y="150"/>
                  <a:pt x="2" y="145"/>
                </a:cubicBezTo>
                <a:cubicBezTo>
                  <a:pt x="3" y="140"/>
                  <a:pt x="4" y="136"/>
                  <a:pt x="5" y="135"/>
                </a:cubicBezTo>
                <a:cubicBezTo>
                  <a:pt x="6" y="133"/>
                  <a:pt x="8" y="132"/>
                  <a:pt x="11" y="132"/>
                </a:cubicBezTo>
                <a:cubicBezTo>
                  <a:pt x="14" y="132"/>
                  <a:pt x="26" y="132"/>
                  <a:pt x="45" y="131"/>
                </a:cubicBezTo>
                <a:lnTo>
                  <a:pt x="81" y="131"/>
                </a:lnTo>
                <a:lnTo>
                  <a:pt x="94" y="78"/>
                </a:lnTo>
                <a:cubicBezTo>
                  <a:pt x="95" y="73"/>
                  <a:pt x="97" y="66"/>
                  <a:pt x="99" y="58"/>
                </a:cubicBezTo>
                <a:cubicBezTo>
                  <a:pt x="100" y="50"/>
                  <a:pt x="102" y="44"/>
                  <a:pt x="103" y="41"/>
                </a:cubicBezTo>
                <a:cubicBezTo>
                  <a:pt x="105" y="37"/>
                  <a:pt x="106" y="32"/>
                  <a:pt x="107" y="27"/>
                </a:cubicBezTo>
                <a:cubicBezTo>
                  <a:pt x="109" y="22"/>
                  <a:pt x="110" y="18"/>
                  <a:pt x="113" y="16"/>
                </a:cubicBezTo>
                <a:cubicBezTo>
                  <a:pt x="115" y="13"/>
                  <a:pt x="117" y="11"/>
                  <a:pt x="119" y="8"/>
                </a:cubicBezTo>
                <a:cubicBezTo>
                  <a:pt x="122" y="4"/>
                  <a:pt x="125" y="2"/>
                  <a:pt x="129" y="1"/>
                </a:cubicBezTo>
                <a:cubicBezTo>
                  <a:pt x="133" y="1"/>
                  <a:pt x="137" y="0"/>
                  <a:pt x="141" y="0"/>
                </a:cubicBezTo>
                <a:cubicBezTo>
                  <a:pt x="149" y="1"/>
                  <a:pt x="155" y="3"/>
                  <a:pt x="158" y="8"/>
                </a:cubicBezTo>
                <a:cubicBezTo>
                  <a:pt x="161" y="12"/>
                  <a:pt x="162" y="16"/>
                  <a:pt x="162" y="20"/>
                </a:cubicBezTo>
                <a:cubicBezTo>
                  <a:pt x="162" y="23"/>
                  <a:pt x="160" y="34"/>
                  <a:pt x="156" y="52"/>
                </a:cubicBezTo>
                <a:cubicBezTo>
                  <a:pt x="152" y="70"/>
                  <a:pt x="148" y="88"/>
                  <a:pt x="143" y="105"/>
                </a:cubicBezTo>
                <a:lnTo>
                  <a:pt x="136" y="130"/>
                </a:lnTo>
                <a:cubicBezTo>
                  <a:pt x="136" y="131"/>
                  <a:pt x="147" y="131"/>
                  <a:pt x="170" y="131"/>
                </a:cubicBezTo>
                <a:lnTo>
                  <a:pt x="205" y="131"/>
                </a:lnTo>
                <a:cubicBezTo>
                  <a:pt x="208" y="135"/>
                  <a:pt x="210" y="137"/>
                  <a:pt x="210" y="139"/>
                </a:cubicBezTo>
                <a:cubicBezTo>
                  <a:pt x="210" y="149"/>
                  <a:pt x="207" y="157"/>
                  <a:pt x="201" y="162"/>
                </a:cubicBezTo>
                <a:lnTo>
                  <a:pt x="128" y="162"/>
                </a:lnTo>
                <a:lnTo>
                  <a:pt x="104" y="260"/>
                </a:lnTo>
                <a:cubicBezTo>
                  <a:pt x="86" y="333"/>
                  <a:pt x="78" y="372"/>
                  <a:pt x="78" y="377"/>
                </a:cubicBezTo>
                <a:cubicBezTo>
                  <a:pt x="78" y="396"/>
                  <a:pt x="84" y="405"/>
                  <a:pt x="96" y="405"/>
                </a:cubicBezTo>
                <a:cubicBezTo>
                  <a:pt x="112" y="405"/>
                  <a:pt x="127" y="398"/>
                  <a:pt x="142" y="382"/>
                </a:cubicBezTo>
                <a:cubicBezTo>
                  <a:pt x="156" y="367"/>
                  <a:pt x="168" y="348"/>
                  <a:pt x="177" y="326"/>
                </a:cubicBezTo>
                <a:cubicBezTo>
                  <a:pt x="178" y="323"/>
                  <a:pt x="179" y="321"/>
                  <a:pt x="182" y="321"/>
                </a:cubicBezTo>
                <a:cubicBezTo>
                  <a:pt x="183" y="321"/>
                  <a:pt x="186" y="320"/>
                  <a:pt x="192" y="320"/>
                </a:cubicBezTo>
                <a:lnTo>
                  <a:pt x="194" y="320"/>
                </a:lnTo>
                <a:cubicBezTo>
                  <a:pt x="201" y="320"/>
                  <a:pt x="205" y="321"/>
                  <a:pt x="205" y="325"/>
                </a:cubicBezTo>
                <a:cubicBezTo>
                  <a:pt x="205" y="326"/>
                  <a:pt x="204" y="329"/>
                  <a:pt x="203" y="333"/>
                </a:cubicBezTo>
                <a:cubicBezTo>
                  <a:pt x="200" y="340"/>
                  <a:pt x="196" y="349"/>
                  <a:pt x="190" y="359"/>
                </a:cubicBezTo>
                <a:cubicBezTo>
                  <a:pt x="185" y="369"/>
                  <a:pt x="176" y="379"/>
                  <a:pt x="167" y="390"/>
                </a:cubicBezTo>
                <a:cubicBezTo>
                  <a:pt x="157" y="402"/>
                  <a:pt x="146" y="411"/>
                  <a:pt x="132" y="419"/>
                </a:cubicBezTo>
                <a:cubicBezTo>
                  <a:pt x="119" y="426"/>
                  <a:pt x="105" y="430"/>
                  <a:pt x="91" y="430"/>
                </a:cubicBezTo>
                <a:cubicBezTo>
                  <a:pt x="78" y="430"/>
                  <a:pt x="65" y="427"/>
                  <a:pt x="53" y="420"/>
                </a:cubicBezTo>
                <a:cubicBezTo>
                  <a:pt x="41" y="413"/>
                  <a:pt x="32" y="402"/>
                  <a:pt x="26" y="385"/>
                </a:cubicBezTo>
                <a:cubicBezTo>
                  <a:pt x="26" y="381"/>
                  <a:pt x="25" y="375"/>
                  <a:pt x="25" y="367"/>
                </a:cubicBezTo>
                <a:lnTo>
                  <a:pt x="25" y="355"/>
                </a:lnTo>
                <a:lnTo>
                  <a:pt x="49" y="259"/>
                </a:lnTo>
                <a:cubicBezTo>
                  <a:pt x="64" y="196"/>
                  <a:pt x="72" y="164"/>
                  <a:pt x="73" y="164"/>
                </a:cubicBezTo>
                <a:cubicBezTo>
                  <a:pt x="73" y="163"/>
                  <a:pt x="61" y="162"/>
                  <a:pt x="39" y="162"/>
                </a:cubicBezTo>
                <a:lnTo>
                  <a:pt x="4" y="162"/>
                </a:ln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1147680" y="2853360"/>
            <a:ext cx="26812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Explicit methods diverge for 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1419120" y="3448080"/>
            <a:ext cx="9353160" cy="2304720"/>
          </a:xfrm>
          <a:prstGeom prst="rect">
            <a:avLst/>
          </a:prstGeom>
          <a:ln w="0">
            <a:noFill/>
          </a:ln>
        </p:spPr>
      </p:pic>
      <p:sp>
        <p:nvSpPr>
          <p:cNvPr id="150" name=""/>
          <p:cNvSpPr/>
          <p:nvPr/>
        </p:nvSpPr>
        <p:spPr>
          <a:xfrm>
            <a:off x="952200" y="5876640"/>
            <a:ext cx="67320" cy="66960"/>
          </a:xfrm>
          <a:custGeom>
            <a:avLst/>
            <a:gdLst/>
            <a:ah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6" y="168"/>
                  <a:pt x="27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2"/>
                  <a:pt x="3" y="70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7" y="12"/>
                  <a:pt x="58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70"/>
                  <a:pt x="187" y="82"/>
                  <a:pt x="187" y="94"/>
                </a:cubicBezTo>
                <a:close/>
              </a:path>
            </a:pathLst>
          </a:custGeom>
          <a:solidFill>
            <a:srgbClr val="1f232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4121640" y="2853360"/>
            <a:ext cx="653256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too large compared with the frequency of the mode being simulated.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1147680" y="5758200"/>
            <a:ext cx="900468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1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Mystery solved! </a:t>
            </a:r>
            <a:r>
              <a:rPr b="0" lang="en-US" sz="1580" spc="-1" strike="noStrike">
                <a:solidFill>
                  <a:srgbClr val="1f2328"/>
                </a:solidFill>
                <a:latin typeface="NotoSans"/>
                <a:ea typeface="NotoSans"/>
              </a:rPr>
              <a:t>The naive climber simulation diverges because the highest frequency diverges.</a:t>
            </a:r>
            <a:endParaRPr b="0" lang="en-US" sz="15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11775600" y="6327720"/>
            <a:ext cx="22824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noAutofit/>
          </a:bodyPr>
          <a:p>
            <a:r>
              <a:rPr b="0" lang="en-US" sz="1800" spc="-1" strike="noStrike">
                <a:solidFill>
                  <a:srgbClr val="777777"/>
                </a:solidFill>
                <a:latin typeface="NotoSans"/>
                <a:ea typeface="NotoSans"/>
              </a:rPr>
              <a:t>9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cp:revision>0</cp:revision>
  <dc:subject/>
  <dc:title/>
</cp:coreProperties>
</file>